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59" r:id="rId3"/>
    <p:sldId id="306" r:id="rId4"/>
    <p:sldId id="296" r:id="rId5"/>
    <p:sldId id="269" r:id="rId6"/>
    <p:sldId id="295" r:id="rId7"/>
    <p:sldId id="280" r:id="rId8"/>
    <p:sldId id="281" r:id="rId9"/>
    <p:sldId id="297" r:id="rId10"/>
    <p:sldId id="298" r:id="rId11"/>
    <p:sldId id="299" r:id="rId12"/>
    <p:sldId id="300" r:id="rId13"/>
    <p:sldId id="301" r:id="rId14"/>
    <p:sldId id="303" r:id="rId15"/>
    <p:sldId id="302" r:id="rId16"/>
    <p:sldId id="304" r:id="rId17"/>
    <p:sldId id="305" r:id="rId18"/>
    <p:sldId id="265" r:id="rId19"/>
    <p:sldId id="26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諏訪 里梨愛" initials="諏訪" lastIdx="1" clrIdx="0">
    <p:extLst>
      <p:ext uri="{19B8F6BF-5375-455C-9EA6-DF929625EA0E}">
        <p15:presenceInfo xmlns:p15="http://schemas.microsoft.com/office/powerpoint/2012/main" userId="S::21be129@s.bgu.ac.jp::648a6431-3b16-4a64-ba7b-0b72be3dd2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D58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79" autoAdjust="0"/>
    <p:restoredTop sz="94660"/>
  </p:normalViewPr>
  <p:slideViewPr>
    <p:cSldViewPr snapToGrid="0">
      <p:cViewPr varScale="1">
        <p:scale>
          <a:sx n="68" d="100"/>
          <a:sy n="68" d="100"/>
        </p:scale>
        <p:origin x="64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59E4EE0-99C7-4D44-A0D4-4B5C206A0617}" type="datetimeFigureOut">
              <a:rPr kumimoji="1" lang="ja-JP" altLang="en-US" smtClean="0"/>
              <a:t>2023/11/4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09B2BC-B1A4-4F5C-9157-A1618893E286}"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251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59E4EE0-99C7-4D44-A0D4-4B5C206A0617}" type="datetimeFigureOut">
              <a:rPr kumimoji="1" lang="ja-JP" altLang="en-US" smtClean="0"/>
              <a:t>2023/11/4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09B2BC-B1A4-4F5C-9157-A1618893E286}" type="slidenum">
              <a:rPr kumimoji="1" lang="ja-JP" altLang="en-US" smtClean="0"/>
              <a:t>‹#›</a:t>
            </a:fld>
            <a:endParaRPr kumimoji="1" lang="ja-JP" altLang="en-US"/>
          </a:p>
        </p:txBody>
      </p:sp>
    </p:spTree>
    <p:extLst>
      <p:ext uri="{BB962C8B-B14F-4D97-AF65-F5344CB8AC3E}">
        <p14:creationId xmlns:p14="http://schemas.microsoft.com/office/powerpoint/2010/main" val="4109050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59E4EE0-99C7-4D44-A0D4-4B5C206A0617}" type="datetimeFigureOut">
              <a:rPr kumimoji="1" lang="ja-JP" altLang="en-US" smtClean="0"/>
              <a:t>2023/11/4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09B2BC-B1A4-4F5C-9157-A1618893E286}" type="slidenum">
              <a:rPr kumimoji="1" lang="ja-JP" altLang="en-US" smtClean="0"/>
              <a:t>‹#›</a:t>
            </a:fld>
            <a:endParaRPr kumimoji="1" lang="ja-JP" altLang="en-US"/>
          </a:p>
        </p:txBody>
      </p:sp>
    </p:spTree>
    <p:extLst>
      <p:ext uri="{BB962C8B-B14F-4D97-AF65-F5344CB8AC3E}">
        <p14:creationId xmlns:p14="http://schemas.microsoft.com/office/powerpoint/2010/main" val="319899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59E4EE0-99C7-4D44-A0D4-4B5C206A0617}" type="datetimeFigureOut">
              <a:rPr kumimoji="1" lang="ja-JP" altLang="en-US" smtClean="0"/>
              <a:t>2023/11/4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09B2BC-B1A4-4F5C-9157-A1618893E286}" type="slidenum">
              <a:rPr kumimoji="1" lang="ja-JP" altLang="en-US" smtClean="0"/>
              <a:t>‹#›</a:t>
            </a:fld>
            <a:endParaRPr kumimoji="1" lang="ja-JP" altLang="en-US"/>
          </a:p>
        </p:txBody>
      </p:sp>
    </p:spTree>
    <p:extLst>
      <p:ext uri="{BB962C8B-B14F-4D97-AF65-F5344CB8AC3E}">
        <p14:creationId xmlns:p14="http://schemas.microsoft.com/office/powerpoint/2010/main" val="515753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59E4EE0-99C7-4D44-A0D4-4B5C206A0617}" type="datetimeFigureOut">
              <a:rPr kumimoji="1" lang="ja-JP" altLang="en-US" smtClean="0"/>
              <a:t>2023/11/4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09B2BC-B1A4-4F5C-9157-A1618893E286}"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722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59E4EE0-99C7-4D44-A0D4-4B5C206A0617}" type="datetimeFigureOut">
              <a:rPr kumimoji="1" lang="ja-JP" altLang="en-US" smtClean="0"/>
              <a:t>2023/11/4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09B2BC-B1A4-4F5C-9157-A1618893E286}" type="slidenum">
              <a:rPr kumimoji="1" lang="ja-JP" altLang="en-US" smtClean="0"/>
              <a:t>‹#›</a:t>
            </a:fld>
            <a:endParaRPr kumimoji="1" lang="ja-JP" altLang="en-US"/>
          </a:p>
        </p:txBody>
      </p:sp>
    </p:spTree>
    <p:extLst>
      <p:ext uri="{BB962C8B-B14F-4D97-AF65-F5344CB8AC3E}">
        <p14:creationId xmlns:p14="http://schemas.microsoft.com/office/powerpoint/2010/main" val="3286147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59E4EE0-99C7-4D44-A0D4-4B5C206A0617}" type="datetimeFigureOut">
              <a:rPr kumimoji="1" lang="ja-JP" altLang="en-US" smtClean="0"/>
              <a:t>2023/11/4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A09B2BC-B1A4-4F5C-9157-A1618893E286}" type="slidenum">
              <a:rPr kumimoji="1" lang="ja-JP" altLang="en-US" smtClean="0"/>
              <a:t>‹#›</a:t>
            </a:fld>
            <a:endParaRPr kumimoji="1" lang="ja-JP" altLang="en-US"/>
          </a:p>
        </p:txBody>
      </p:sp>
    </p:spTree>
    <p:extLst>
      <p:ext uri="{BB962C8B-B14F-4D97-AF65-F5344CB8AC3E}">
        <p14:creationId xmlns:p14="http://schemas.microsoft.com/office/powerpoint/2010/main" val="986523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59E4EE0-99C7-4D44-A0D4-4B5C206A0617}" type="datetimeFigureOut">
              <a:rPr kumimoji="1" lang="ja-JP" altLang="en-US" smtClean="0"/>
              <a:t>2023/11/4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A09B2BC-B1A4-4F5C-9157-A1618893E286}" type="slidenum">
              <a:rPr kumimoji="1" lang="ja-JP" altLang="en-US" smtClean="0"/>
              <a:t>‹#›</a:t>
            </a:fld>
            <a:endParaRPr kumimoji="1" lang="ja-JP" altLang="en-US"/>
          </a:p>
        </p:txBody>
      </p:sp>
    </p:spTree>
    <p:extLst>
      <p:ext uri="{BB962C8B-B14F-4D97-AF65-F5344CB8AC3E}">
        <p14:creationId xmlns:p14="http://schemas.microsoft.com/office/powerpoint/2010/main" val="1314262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59E4EE0-99C7-4D44-A0D4-4B5C206A0617}" type="datetimeFigureOut">
              <a:rPr kumimoji="1" lang="ja-JP" altLang="en-US" smtClean="0"/>
              <a:t>2023/11/4</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4A09B2BC-B1A4-4F5C-9157-A1618893E286}" type="slidenum">
              <a:rPr kumimoji="1" lang="ja-JP" altLang="en-US" smtClean="0"/>
              <a:t>‹#›</a:t>
            </a:fld>
            <a:endParaRPr kumimoji="1" lang="ja-JP" altLang="en-US"/>
          </a:p>
        </p:txBody>
      </p:sp>
    </p:spTree>
    <p:extLst>
      <p:ext uri="{BB962C8B-B14F-4D97-AF65-F5344CB8AC3E}">
        <p14:creationId xmlns:p14="http://schemas.microsoft.com/office/powerpoint/2010/main" val="3646915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59E4EE0-99C7-4D44-A0D4-4B5C206A0617}" type="datetimeFigureOut">
              <a:rPr kumimoji="1" lang="ja-JP" altLang="en-US" smtClean="0"/>
              <a:t>2023/11/4</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A09B2BC-B1A4-4F5C-9157-A1618893E286}" type="slidenum">
              <a:rPr kumimoji="1" lang="ja-JP" altLang="en-US" smtClean="0"/>
              <a:t>‹#›</a:t>
            </a:fld>
            <a:endParaRPr kumimoji="1" lang="ja-JP" altLang="en-US"/>
          </a:p>
        </p:txBody>
      </p:sp>
    </p:spTree>
    <p:extLst>
      <p:ext uri="{BB962C8B-B14F-4D97-AF65-F5344CB8AC3E}">
        <p14:creationId xmlns:p14="http://schemas.microsoft.com/office/powerpoint/2010/main" val="2025129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59E4EE0-99C7-4D44-A0D4-4B5C206A0617}" type="datetimeFigureOut">
              <a:rPr kumimoji="1" lang="ja-JP" altLang="en-US" smtClean="0"/>
              <a:t>2023/11/4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09B2BC-B1A4-4F5C-9157-A1618893E286}" type="slidenum">
              <a:rPr kumimoji="1" lang="ja-JP" altLang="en-US" smtClean="0"/>
              <a:t>‹#›</a:t>
            </a:fld>
            <a:endParaRPr kumimoji="1" lang="ja-JP" altLang="en-US"/>
          </a:p>
        </p:txBody>
      </p:sp>
    </p:spTree>
    <p:extLst>
      <p:ext uri="{BB962C8B-B14F-4D97-AF65-F5344CB8AC3E}">
        <p14:creationId xmlns:p14="http://schemas.microsoft.com/office/powerpoint/2010/main" val="2759780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59E4EE0-99C7-4D44-A0D4-4B5C206A0617}" type="datetimeFigureOut">
              <a:rPr kumimoji="1" lang="ja-JP" altLang="en-US" smtClean="0"/>
              <a:t>2023/11/4</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A09B2BC-B1A4-4F5C-9157-A1618893E286}"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8520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inner-kanto.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037728D-05FE-9AC0-E7EA-CA93E791E927}"/>
              </a:ext>
            </a:extLst>
          </p:cNvPr>
          <p:cNvSpPr txBox="1"/>
          <p:nvPr/>
        </p:nvSpPr>
        <p:spPr>
          <a:xfrm>
            <a:off x="2902650" y="2027269"/>
            <a:ext cx="6386685" cy="523220"/>
          </a:xfrm>
          <a:prstGeom prst="rect">
            <a:avLst/>
          </a:prstGeom>
          <a:noFill/>
        </p:spPr>
        <p:txBody>
          <a:bodyPr wrap="none" rtlCol="0">
            <a:spAutoFit/>
          </a:bodyPr>
          <a:lstStyle/>
          <a:p>
            <a:pPr algn="ctr"/>
            <a:r>
              <a:rPr kumimoji="1" lang="ja-JP" altLang="en-US" sz="2800" dirty="0">
                <a:solidFill>
                  <a:schemeClr val="tx1">
                    <a:lumMod val="85000"/>
                    <a:lumOff val="15000"/>
                  </a:schemeClr>
                </a:solidFill>
                <a:latin typeface="Meiryo UI" panose="020B0604030504040204" pitchFamily="50" charset="-128"/>
                <a:ea typeface="Meiryo UI" panose="020B0604030504040204" pitchFamily="50" charset="-128"/>
              </a:rPr>
              <a:t>第</a:t>
            </a:r>
            <a:r>
              <a:rPr kumimoji="1" lang="en-US" altLang="ja-JP" sz="2800" dirty="0">
                <a:solidFill>
                  <a:schemeClr val="tx1">
                    <a:lumMod val="85000"/>
                    <a:lumOff val="15000"/>
                  </a:schemeClr>
                </a:solidFill>
                <a:latin typeface="Meiryo UI" panose="020B0604030504040204" pitchFamily="50" charset="-128"/>
                <a:ea typeface="Meiryo UI" panose="020B0604030504040204" pitchFamily="50" charset="-128"/>
              </a:rPr>
              <a:t>63</a:t>
            </a:r>
            <a:r>
              <a:rPr kumimoji="1" lang="ja-JP" altLang="en-US" sz="2800" dirty="0">
                <a:solidFill>
                  <a:schemeClr val="tx1">
                    <a:lumMod val="85000"/>
                    <a:lumOff val="15000"/>
                  </a:schemeClr>
                </a:solidFill>
                <a:latin typeface="Meiryo UI" panose="020B0604030504040204" pitchFamily="50" charset="-128"/>
                <a:ea typeface="Meiryo UI" panose="020B0604030504040204" pitchFamily="50" charset="-128"/>
              </a:rPr>
              <a:t>回インナー大会 文京学院大学大会</a:t>
            </a:r>
          </a:p>
        </p:txBody>
      </p:sp>
      <p:sp>
        <p:nvSpPr>
          <p:cNvPr id="5" name="テキスト ボックス 4">
            <a:extLst>
              <a:ext uri="{FF2B5EF4-FFF2-40B4-BE49-F238E27FC236}">
                <a16:creationId xmlns:a16="http://schemas.microsoft.com/office/drawing/2014/main" id="{D81587B8-75D4-36C5-5996-A55C66E3361C}"/>
              </a:ext>
            </a:extLst>
          </p:cNvPr>
          <p:cNvSpPr txBox="1"/>
          <p:nvPr/>
        </p:nvSpPr>
        <p:spPr>
          <a:xfrm>
            <a:off x="2095542" y="3082751"/>
            <a:ext cx="8000908" cy="1107996"/>
          </a:xfrm>
          <a:prstGeom prst="rect">
            <a:avLst/>
          </a:prstGeom>
          <a:noFill/>
        </p:spPr>
        <p:txBody>
          <a:bodyPr wrap="none" rtlCol="0">
            <a:spAutoFit/>
          </a:bodyPr>
          <a:lstStyle/>
          <a:p>
            <a:pPr algn="ctr"/>
            <a:r>
              <a:rPr kumimoji="1" lang="ja-JP" altLang="en-US" sz="6600" b="1" dirty="0">
                <a:solidFill>
                  <a:schemeClr val="tx1">
                    <a:lumMod val="85000"/>
                    <a:lumOff val="15000"/>
                  </a:schemeClr>
                </a:solidFill>
                <a:latin typeface="Meiryo UI" panose="020B0604030504040204" pitchFamily="50" charset="-128"/>
                <a:ea typeface="Meiryo UI" panose="020B0604030504040204" pitchFamily="50" charset="-128"/>
              </a:rPr>
              <a:t>プレゼン部門本選案内</a:t>
            </a:r>
          </a:p>
        </p:txBody>
      </p:sp>
      <p:sp>
        <p:nvSpPr>
          <p:cNvPr id="6" name="テキスト ボックス 5">
            <a:extLst>
              <a:ext uri="{FF2B5EF4-FFF2-40B4-BE49-F238E27FC236}">
                <a16:creationId xmlns:a16="http://schemas.microsoft.com/office/drawing/2014/main" id="{4323777F-D046-7A7F-3F48-005779537975}"/>
              </a:ext>
            </a:extLst>
          </p:cNvPr>
          <p:cNvSpPr txBox="1"/>
          <p:nvPr/>
        </p:nvSpPr>
        <p:spPr>
          <a:xfrm>
            <a:off x="3499931" y="4723009"/>
            <a:ext cx="5192124" cy="1323439"/>
          </a:xfrm>
          <a:prstGeom prst="rect">
            <a:avLst/>
          </a:prstGeom>
          <a:noFill/>
        </p:spPr>
        <p:txBody>
          <a:bodyPr wrap="square">
            <a:spAutoFit/>
          </a:bodyPr>
          <a:lstStyle/>
          <a:p>
            <a:pPr algn="ctr"/>
            <a:r>
              <a:rPr kumimoji="1" lang="en-US" altLang="ja-JP" sz="2000" dirty="0">
                <a:solidFill>
                  <a:schemeClr val="tx1">
                    <a:lumMod val="85000"/>
                    <a:lumOff val="15000"/>
                  </a:schemeClr>
                </a:solidFill>
                <a:latin typeface="Meiryo UI" panose="020B0604030504040204" pitchFamily="50" charset="-128"/>
                <a:ea typeface="Meiryo UI" panose="020B0604030504040204" pitchFamily="50" charset="-128"/>
              </a:rPr>
              <a:t>~</a:t>
            </a:r>
            <a:r>
              <a:rPr kumimoji="1" lang="ja-JP" altLang="en-US" sz="2000" dirty="0">
                <a:solidFill>
                  <a:schemeClr val="tx1">
                    <a:lumMod val="85000"/>
                    <a:lumOff val="15000"/>
                  </a:schemeClr>
                </a:solidFill>
                <a:latin typeface="Meiryo UI" panose="020B0604030504040204" pitchFamily="50" charset="-128"/>
                <a:ea typeface="Meiryo UI" panose="020B0604030504040204" pitchFamily="50" charset="-128"/>
              </a:rPr>
              <a:t>主催</a:t>
            </a:r>
            <a:r>
              <a:rPr kumimoji="1" lang="en-US" altLang="ja-JP" sz="2000" dirty="0">
                <a:solidFill>
                  <a:schemeClr val="tx1">
                    <a:lumMod val="85000"/>
                    <a:lumOff val="15000"/>
                  </a:schemeClr>
                </a:solidFill>
                <a:latin typeface="Meiryo UI" panose="020B0604030504040204" pitchFamily="50" charset="-128"/>
                <a:ea typeface="Meiryo UI" panose="020B0604030504040204" pitchFamily="50" charset="-128"/>
              </a:rPr>
              <a:t>~</a:t>
            </a:r>
          </a:p>
          <a:p>
            <a:pPr algn="ctr"/>
            <a:r>
              <a:rPr lang="ja-JP" altLang="en-US" sz="2000" dirty="0">
                <a:solidFill>
                  <a:schemeClr val="tx1">
                    <a:lumMod val="85000"/>
                    <a:lumOff val="15000"/>
                  </a:schemeClr>
                </a:solidFill>
                <a:latin typeface="Meiryo UI" panose="020B0604030504040204" pitchFamily="50" charset="-128"/>
                <a:ea typeface="Meiryo UI" panose="020B0604030504040204" pitchFamily="50" charset="-128"/>
              </a:rPr>
              <a:t>日本学生経済ゼミナール関東部会</a:t>
            </a:r>
            <a:endParaRPr lang="en-US" altLang="ja-JP" sz="2000" dirty="0">
              <a:solidFill>
                <a:schemeClr val="tx1">
                  <a:lumMod val="85000"/>
                  <a:lumOff val="15000"/>
                </a:schemeClr>
              </a:solidFill>
              <a:latin typeface="Meiryo UI" panose="020B0604030504040204" pitchFamily="50" charset="-128"/>
              <a:ea typeface="Meiryo UI" panose="020B0604030504040204" pitchFamily="50" charset="-128"/>
            </a:endParaRPr>
          </a:p>
          <a:p>
            <a:pPr algn="ctr"/>
            <a:r>
              <a:rPr kumimoji="1" lang="ja-JP" altLang="en-US" sz="2000" dirty="0">
                <a:solidFill>
                  <a:schemeClr val="tx1">
                    <a:lumMod val="85000"/>
                    <a:lumOff val="15000"/>
                  </a:schemeClr>
                </a:solidFill>
                <a:latin typeface="Meiryo UI" panose="020B0604030504040204" pitchFamily="50" charset="-128"/>
                <a:ea typeface="Meiryo UI" panose="020B0604030504040204" pitchFamily="50" charset="-128"/>
              </a:rPr>
              <a:t>第</a:t>
            </a:r>
            <a:r>
              <a:rPr kumimoji="1" lang="en-US" altLang="ja-JP" sz="2000" dirty="0">
                <a:solidFill>
                  <a:schemeClr val="tx1">
                    <a:lumMod val="85000"/>
                    <a:lumOff val="15000"/>
                  </a:schemeClr>
                </a:solidFill>
                <a:latin typeface="Meiryo UI" panose="020B0604030504040204" pitchFamily="50" charset="-128"/>
                <a:ea typeface="Meiryo UI" panose="020B0604030504040204" pitchFamily="50" charset="-128"/>
              </a:rPr>
              <a:t>63</a:t>
            </a:r>
            <a:r>
              <a:rPr kumimoji="1" lang="ja-JP" altLang="en-US" sz="2000" dirty="0">
                <a:solidFill>
                  <a:schemeClr val="tx1">
                    <a:lumMod val="85000"/>
                    <a:lumOff val="15000"/>
                  </a:schemeClr>
                </a:solidFill>
                <a:latin typeface="Meiryo UI" panose="020B0604030504040204" pitchFamily="50" charset="-128"/>
                <a:ea typeface="Meiryo UI" panose="020B0604030504040204" pitchFamily="50" charset="-128"/>
              </a:rPr>
              <a:t>回インナー大会実行委員会</a:t>
            </a:r>
            <a:endParaRPr kumimoji="1" lang="en-US" altLang="ja-JP" sz="2000" dirty="0">
              <a:solidFill>
                <a:schemeClr val="tx1">
                  <a:lumMod val="85000"/>
                  <a:lumOff val="15000"/>
                </a:schemeClr>
              </a:solidFill>
              <a:latin typeface="Meiryo UI" panose="020B0604030504040204" pitchFamily="50" charset="-128"/>
              <a:ea typeface="Meiryo UI" panose="020B0604030504040204" pitchFamily="50" charset="-128"/>
            </a:endParaRPr>
          </a:p>
          <a:p>
            <a:pPr algn="ctr"/>
            <a:r>
              <a:rPr kumimoji="1" lang="en-US" altLang="ja-JP" sz="2000" dirty="0">
                <a:solidFill>
                  <a:schemeClr val="tx1">
                    <a:lumMod val="85000"/>
                    <a:lumOff val="15000"/>
                  </a:schemeClr>
                </a:solidFill>
                <a:latin typeface="Meiryo UI" panose="020B0604030504040204" pitchFamily="50" charset="-128"/>
                <a:ea typeface="Meiryo UI" panose="020B0604030504040204" pitchFamily="50" charset="-128"/>
              </a:rPr>
              <a:t>(</a:t>
            </a:r>
            <a:r>
              <a:rPr kumimoji="1" lang="ja-JP" altLang="en-US" sz="2000" dirty="0">
                <a:solidFill>
                  <a:schemeClr val="tx1">
                    <a:lumMod val="85000"/>
                    <a:lumOff val="15000"/>
                  </a:schemeClr>
                </a:solidFill>
                <a:latin typeface="Meiryo UI" panose="020B0604030504040204" pitchFamily="50" charset="-128"/>
                <a:ea typeface="Meiryo UI" panose="020B0604030504040204" pitchFamily="50" charset="-128"/>
              </a:rPr>
              <a:t>文京学院大学経営学部ゼミナール協議会</a:t>
            </a:r>
            <a:r>
              <a:rPr kumimoji="1" lang="en-US" altLang="ja-JP" sz="2000" dirty="0">
                <a:solidFill>
                  <a:schemeClr val="tx1">
                    <a:lumMod val="85000"/>
                    <a:lumOff val="15000"/>
                  </a:schemeClr>
                </a:solidFill>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683717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D349ABB9-5630-B8E1-7D40-5A0F6D6305D6}"/>
              </a:ext>
            </a:extLst>
          </p:cNvPr>
          <p:cNvGrpSpPr/>
          <p:nvPr/>
        </p:nvGrpSpPr>
        <p:grpSpPr>
          <a:xfrm>
            <a:off x="0" y="259573"/>
            <a:ext cx="4346918" cy="905551"/>
            <a:chOff x="-1" y="259573"/>
            <a:chExt cx="2982351" cy="905551"/>
          </a:xfrm>
        </p:grpSpPr>
        <p:sp>
          <p:nvSpPr>
            <p:cNvPr id="4" name="矢印: 五方向 3">
              <a:extLst>
                <a:ext uri="{FF2B5EF4-FFF2-40B4-BE49-F238E27FC236}">
                  <a16:creationId xmlns:a16="http://schemas.microsoft.com/office/drawing/2014/main" id="{4C69E6BE-BD14-04B4-A976-3CA8814E7669}"/>
                </a:ext>
              </a:extLst>
            </p:cNvPr>
            <p:cNvSpPr/>
            <p:nvPr/>
          </p:nvSpPr>
          <p:spPr>
            <a:xfrm>
              <a:off x="-1" y="259573"/>
              <a:ext cx="2982351"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2427513-EB4C-7458-3CA5-58AA23F41728}"/>
                </a:ext>
              </a:extLst>
            </p:cNvPr>
            <p:cNvSpPr txBox="1"/>
            <p:nvPr/>
          </p:nvSpPr>
          <p:spPr>
            <a:xfrm>
              <a:off x="-1" y="358405"/>
              <a:ext cx="2847606" cy="707886"/>
            </a:xfrm>
            <a:prstGeom prst="rect">
              <a:avLst/>
            </a:prstGeom>
            <a:noFill/>
          </p:spPr>
          <p:txBody>
            <a:bodyPr wrap="squar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5.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当日の流れ</a:t>
              </a:r>
              <a:endPar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endParaRPr>
            </a:p>
          </p:txBody>
        </p:sp>
      </p:grpSp>
      <p:sp>
        <p:nvSpPr>
          <p:cNvPr id="6" name="テキスト ボックス 5">
            <a:extLst>
              <a:ext uri="{FF2B5EF4-FFF2-40B4-BE49-F238E27FC236}">
                <a16:creationId xmlns:a16="http://schemas.microsoft.com/office/drawing/2014/main" id="{4D77B7AD-98D0-9D45-10F6-DCEB7411F05B}"/>
              </a:ext>
            </a:extLst>
          </p:cNvPr>
          <p:cNvSpPr txBox="1"/>
          <p:nvPr/>
        </p:nvSpPr>
        <p:spPr>
          <a:xfrm>
            <a:off x="973601" y="1771895"/>
            <a:ext cx="10244798" cy="3893374"/>
          </a:xfrm>
          <a:prstGeom prst="rect">
            <a:avLst/>
          </a:prstGeom>
          <a:noFill/>
        </p:spPr>
        <p:txBody>
          <a:bodyPr wrap="square">
            <a:spAutoFit/>
          </a:bodyPr>
          <a:lstStyle/>
          <a:p>
            <a:pPr algn="just"/>
            <a:r>
              <a:rPr lang="ja-JP" altLang="ja-JP" sz="2000" b="1" u="heavy" kern="100" dirty="0">
                <a:effectLst/>
                <a:latin typeface="Century" panose="02040604050505020304" pitchFamily="18" charset="0"/>
                <a:ea typeface="Meiryo UI" panose="020B0604030504040204" pitchFamily="50" charset="-128"/>
                <a:cs typeface="Meiryo UI" panose="020B0604030504040204" pitchFamily="50" charset="-128"/>
              </a:rPr>
              <a:t>２．動作確認</a:t>
            </a:r>
            <a:endParaRPr lang="en-US" altLang="ja-JP" sz="2000" b="1" u="heavy" kern="100" dirty="0">
              <a:effectLst/>
              <a:latin typeface="Century" panose="02040604050505020304" pitchFamily="18" charset="0"/>
              <a:ea typeface="Meiryo UI" panose="020B0604030504040204" pitchFamily="50" charset="-128"/>
              <a:cs typeface="Meiryo UI" panose="020B0604030504040204" pitchFamily="50" charset="-128"/>
            </a:endParaRPr>
          </a:p>
          <a:p>
            <a:pPr algn="just"/>
            <a:endParaRPr lang="ja-JP" alt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66675" indent="-66675" algn="just"/>
            <a:r>
              <a:rPr lang="ja-JP" altLang="ja-JP" sz="2000" kern="100" dirty="0">
                <a:effectLst/>
                <a:latin typeface="Century" panose="02040604050505020304" pitchFamily="18" charset="0"/>
                <a:ea typeface="Meiryo UI" panose="020B0604030504040204" pitchFamily="50" charset="-128"/>
                <a:cs typeface="Meiryo UI" panose="020B0604030504040204" pitchFamily="50" charset="-128"/>
              </a:rPr>
              <a:t>・発表スライドの共有及び質疑応答用のスライドがある場合には</a:t>
            </a:r>
            <a:r>
              <a:rPr lang="en-US" altLang="ja-JP" sz="2000" kern="100" dirty="0">
                <a:effectLst/>
                <a:latin typeface="Century" panose="02040604050505020304" pitchFamily="18" charset="0"/>
                <a:ea typeface="Meiryo UI" panose="020B0604030504040204" pitchFamily="50" charset="-128"/>
                <a:cs typeface="Meiryo UI" panose="020B0604030504040204" pitchFamily="50" charset="-128"/>
              </a:rPr>
              <a:t>PowerPoint</a:t>
            </a:r>
            <a:r>
              <a:rPr lang="ja-JP" altLang="ja-JP" sz="2000" kern="100" dirty="0">
                <a:effectLst/>
                <a:latin typeface="Century" panose="02040604050505020304" pitchFamily="18" charset="0"/>
                <a:ea typeface="Meiryo UI" panose="020B0604030504040204" pitchFamily="50" charset="-128"/>
                <a:cs typeface="Meiryo UI" panose="020B0604030504040204" pitchFamily="50" charset="-128"/>
              </a:rPr>
              <a:t>の操作確認してください。</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66675" algn="just"/>
            <a:r>
              <a:rPr lang="ja-JP" altLang="ja-JP" sz="2000" kern="100" dirty="0">
                <a:effectLst/>
                <a:latin typeface="Century" panose="02040604050505020304" pitchFamily="18" charset="0"/>
                <a:ea typeface="Meiryo UI" panose="020B0604030504040204" pitchFamily="50" charset="-128"/>
                <a:cs typeface="Meiryo UI" panose="020B0604030504040204" pitchFamily="50" charset="-128"/>
              </a:rPr>
              <a:t>※なお時間は１チーム３分間を上限とします。</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altLang="ja-JP" sz="2000" kern="100" dirty="0">
                <a:effectLst/>
                <a:latin typeface="Meiryo UI" panose="020B0604030504040204" pitchFamily="50" charset="-128"/>
                <a:ea typeface="ＭＳ 明朝" panose="02020609040205080304" pitchFamily="17" charset="-128"/>
                <a:cs typeface="Meiryo UI" panose="020B0604030504040204" pitchFamily="50" charset="-128"/>
              </a:rPr>
              <a:t> </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2000" b="1" u="heavy" kern="100" dirty="0">
                <a:effectLst/>
                <a:latin typeface="Century" panose="02040604050505020304" pitchFamily="18" charset="0"/>
                <a:ea typeface="Meiryo UI" panose="020B0604030504040204" pitchFamily="50" charset="-128"/>
                <a:cs typeface="Meiryo UI" panose="020B0604030504040204" pitchFamily="50" charset="-128"/>
              </a:rPr>
              <a:t>３．開会式</a:t>
            </a:r>
            <a:endParaRPr lang="en-US" altLang="ja-JP" sz="2000" b="1" u="heavy" kern="100" dirty="0">
              <a:effectLst/>
              <a:latin typeface="Century" panose="02040604050505020304" pitchFamily="18" charset="0"/>
              <a:ea typeface="Meiryo UI" panose="020B0604030504040204" pitchFamily="50" charset="-128"/>
              <a:cs typeface="Meiryo UI" panose="020B0604030504040204" pitchFamily="50" charset="-128"/>
            </a:endParaRPr>
          </a:p>
          <a:p>
            <a:pPr algn="just"/>
            <a:endParaRPr lang="ja-JP" alt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2000" kern="100" dirty="0">
                <a:effectLst/>
                <a:latin typeface="Century" panose="02040604050505020304" pitchFamily="18" charset="0"/>
                <a:ea typeface="Meiryo UI" panose="020B0604030504040204" pitchFamily="50" charset="-128"/>
                <a:cs typeface="Meiryo UI" panose="020B0604030504040204" pitchFamily="50" charset="-128"/>
              </a:rPr>
              <a:t>・全チームの動作確認終了後、定刻より開会式を行います。</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66675" algn="just"/>
            <a:r>
              <a:rPr lang="en-US" altLang="ja-JP" sz="2000" kern="100" dirty="0">
                <a:effectLst/>
                <a:latin typeface="Meiryo UI" panose="020B0604030504040204" pitchFamily="50" charset="-128"/>
                <a:ea typeface="ＭＳ 明朝" panose="02020609040205080304" pitchFamily="17" charset="-128"/>
                <a:cs typeface="Meiryo UI" panose="020B0604030504040204" pitchFamily="50" charset="-128"/>
              </a:rPr>
              <a:t> </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2000" b="1" u="heavy" kern="100" dirty="0">
                <a:effectLst/>
                <a:latin typeface="Century" panose="02040604050505020304" pitchFamily="18" charset="0"/>
                <a:ea typeface="Meiryo UI" panose="020B0604030504040204" pitchFamily="50" charset="-128"/>
                <a:cs typeface="Meiryo UI" panose="020B0604030504040204" pitchFamily="50" charset="-128"/>
              </a:rPr>
              <a:t>４．発表前</a:t>
            </a:r>
            <a:endParaRPr lang="en-US" altLang="ja-JP" sz="2000" b="1" u="heavy" kern="100" dirty="0">
              <a:effectLst/>
              <a:latin typeface="Century" panose="02040604050505020304" pitchFamily="18" charset="0"/>
              <a:ea typeface="Meiryo UI" panose="020B0604030504040204" pitchFamily="50" charset="-128"/>
              <a:cs typeface="Meiryo UI" panose="020B0604030504040204" pitchFamily="50" charset="-128"/>
            </a:endParaRPr>
          </a:p>
          <a:p>
            <a:pPr algn="just"/>
            <a:endParaRPr lang="ja-JP" alt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33350" indent="-133350" algn="just"/>
            <a:r>
              <a:rPr lang="ja-JP" altLang="ja-JP" sz="2000" kern="100" dirty="0">
                <a:effectLst/>
                <a:latin typeface="Century" panose="02040604050505020304" pitchFamily="18" charset="0"/>
                <a:ea typeface="Meiryo UI" panose="020B0604030504040204" pitchFamily="50" charset="-128"/>
                <a:cs typeface="Meiryo UI" panose="020B0604030504040204" pitchFamily="50" charset="-128"/>
              </a:rPr>
              <a:t>・休憩時間を除き会場からの入退室は原則禁止とさせていただきます。ただし体調不良等で退室を希望されるの際は、近くにいるスタッフにお声がけいただきますようお願いいたします。</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33350" indent="-133350" algn="just"/>
            <a:r>
              <a:rPr lang="ja-JP" altLang="ja-JP" sz="2000" kern="100" dirty="0">
                <a:effectLst/>
                <a:latin typeface="Century" panose="02040604050505020304" pitchFamily="18" charset="0"/>
                <a:ea typeface="Meiryo UI" panose="020B0604030504040204" pitchFamily="50" charset="-128"/>
                <a:cs typeface="Meiryo UI" panose="020B0604030504040204" pitchFamily="50" charset="-128"/>
              </a:rPr>
              <a:t>・発表前には司会のアナウンス従い準備を開始いただきますようお願いいたします。</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767102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D349ABB9-5630-B8E1-7D40-5A0F6D6305D6}"/>
              </a:ext>
            </a:extLst>
          </p:cNvPr>
          <p:cNvGrpSpPr/>
          <p:nvPr/>
        </p:nvGrpSpPr>
        <p:grpSpPr>
          <a:xfrm>
            <a:off x="0" y="259573"/>
            <a:ext cx="4346918" cy="905551"/>
            <a:chOff x="-1" y="259573"/>
            <a:chExt cx="2982351" cy="905551"/>
          </a:xfrm>
        </p:grpSpPr>
        <p:sp>
          <p:nvSpPr>
            <p:cNvPr id="4" name="矢印: 五方向 3">
              <a:extLst>
                <a:ext uri="{FF2B5EF4-FFF2-40B4-BE49-F238E27FC236}">
                  <a16:creationId xmlns:a16="http://schemas.microsoft.com/office/drawing/2014/main" id="{4C69E6BE-BD14-04B4-A976-3CA8814E7669}"/>
                </a:ext>
              </a:extLst>
            </p:cNvPr>
            <p:cNvSpPr/>
            <p:nvPr/>
          </p:nvSpPr>
          <p:spPr>
            <a:xfrm>
              <a:off x="-1" y="259573"/>
              <a:ext cx="2982351"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2427513-EB4C-7458-3CA5-58AA23F41728}"/>
                </a:ext>
              </a:extLst>
            </p:cNvPr>
            <p:cNvSpPr txBox="1"/>
            <p:nvPr/>
          </p:nvSpPr>
          <p:spPr>
            <a:xfrm>
              <a:off x="-1" y="358405"/>
              <a:ext cx="2847606" cy="707886"/>
            </a:xfrm>
            <a:prstGeom prst="rect">
              <a:avLst/>
            </a:prstGeom>
            <a:noFill/>
          </p:spPr>
          <p:txBody>
            <a:bodyPr wrap="squar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5.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当日の流れ</a:t>
              </a:r>
              <a:endPar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endParaRPr>
            </a:p>
          </p:txBody>
        </p:sp>
      </p:grpSp>
      <p:sp>
        <p:nvSpPr>
          <p:cNvPr id="7" name="テキスト ボックス 6">
            <a:extLst>
              <a:ext uri="{FF2B5EF4-FFF2-40B4-BE49-F238E27FC236}">
                <a16:creationId xmlns:a16="http://schemas.microsoft.com/office/drawing/2014/main" id="{F696A76F-C26C-05EF-2517-47A689DAB8CD}"/>
              </a:ext>
            </a:extLst>
          </p:cNvPr>
          <p:cNvSpPr txBox="1"/>
          <p:nvPr/>
        </p:nvSpPr>
        <p:spPr>
          <a:xfrm>
            <a:off x="1031631" y="1362430"/>
            <a:ext cx="10128738" cy="4357155"/>
          </a:xfrm>
          <a:prstGeom prst="rect">
            <a:avLst/>
          </a:prstGeom>
          <a:noFill/>
        </p:spPr>
        <p:txBody>
          <a:bodyPr wrap="square">
            <a:spAutoFit/>
          </a:bodyPr>
          <a:lstStyle/>
          <a:p>
            <a:pPr algn="just">
              <a:lnSpc>
                <a:spcPct val="150000"/>
              </a:lnSpc>
            </a:pPr>
            <a:r>
              <a:rPr lang="ja-JP" altLang="ja-JP" sz="1700" b="1" u="heavy" kern="100" dirty="0">
                <a:effectLst/>
                <a:latin typeface="Century" panose="02040604050505020304" pitchFamily="18" charset="0"/>
                <a:ea typeface="Meiryo UI" panose="020B0604030504040204" pitchFamily="50" charset="-128"/>
                <a:cs typeface="Meiryo UI" panose="020B0604030504040204" pitchFamily="50" charset="-128"/>
              </a:rPr>
              <a:t>５．発表</a:t>
            </a:r>
            <a:endParaRPr lang="ja-JP" alt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66675" indent="-66675" algn="just">
              <a:lnSpc>
                <a:spcPct val="150000"/>
              </a:lnSpc>
            </a:pPr>
            <a:r>
              <a:rPr lang="ja-JP" altLang="ja-JP" sz="1700" kern="100" dirty="0">
                <a:effectLst/>
                <a:latin typeface="Century" panose="02040604050505020304" pitchFamily="18" charset="0"/>
                <a:ea typeface="Meiryo UI" panose="020B0604030504040204" pitchFamily="50" charset="-128"/>
                <a:cs typeface="Meiryo UI" panose="020B0604030504040204" pitchFamily="50" charset="-128"/>
              </a:rPr>
              <a:t>・</a:t>
            </a:r>
            <a:r>
              <a:rPr lang="en-US" altLang="ja-JP" sz="1700" kern="100" dirty="0">
                <a:effectLst/>
                <a:latin typeface="Century" panose="02040604050505020304" pitchFamily="18" charset="0"/>
                <a:ea typeface="Meiryo UI" panose="020B0604030504040204" pitchFamily="50" charset="-128"/>
                <a:cs typeface="Meiryo UI" panose="020B0604030504040204" pitchFamily="50" charset="-128"/>
              </a:rPr>
              <a:t>1</a:t>
            </a:r>
            <a:r>
              <a:rPr lang="ja-JP" altLang="ja-JP" sz="1700" kern="100" dirty="0">
                <a:effectLst/>
                <a:latin typeface="Century" panose="02040604050505020304" pitchFamily="18" charset="0"/>
                <a:ea typeface="Meiryo UI" panose="020B0604030504040204" pitchFamily="50" charset="-128"/>
                <a:cs typeface="Meiryo UI" panose="020B0604030504040204" pitchFamily="50" charset="-128"/>
              </a:rPr>
              <a:t>チームあたり持ち時間</a:t>
            </a:r>
            <a:r>
              <a:rPr lang="ja-JP" altLang="ja-JP" sz="1700" b="1" kern="100" dirty="0">
                <a:effectLst/>
                <a:latin typeface="Century" panose="02040604050505020304" pitchFamily="18" charset="0"/>
                <a:ea typeface="Meiryo UI" panose="020B0604030504040204" pitchFamily="50" charset="-128"/>
                <a:cs typeface="Meiryo UI" panose="020B0604030504040204" pitchFamily="50" charset="-128"/>
              </a:rPr>
              <a:t>約</a:t>
            </a:r>
            <a:r>
              <a:rPr lang="en-US" altLang="ja-JP" sz="1700" b="1" kern="100" dirty="0">
                <a:effectLst/>
                <a:latin typeface="Century" panose="02040604050505020304" pitchFamily="18" charset="0"/>
                <a:ea typeface="Meiryo UI" panose="020B0604030504040204" pitchFamily="50" charset="-128"/>
                <a:cs typeface="Meiryo UI" panose="020B0604030504040204" pitchFamily="50" charset="-128"/>
              </a:rPr>
              <a:t>30</a:t>
            </a:r>
            <a:r>
              <a:rPr lang="ja-JP" altLang="ja-JP" sz="1700" b="1" kern="100" dirty="0">
                <a:effectLst/>
                <a:latin typeface="Century" panose="02040604050505020304" pitchFamily="18" charset="0"/>
                <a:ea typeface="Meiryo UI" panose="020B0604030504040204" pitchFamily="50" charset="-128"/>
                <a:cs typeface="Meiryo UI" panose="020B0604030504040204" pitchFamily="50" charset="-128"/>
              </a:rPr>
              <a:t>分</a:t>
            </a:r>
            <a:r>
              <a:rPr lang="ja-JP" altLang="ja-JP" sz="1700" kern="100" dirty="0">
                <a:effectLst/>
                <a:latin typeface="Century" panose="02040604050505020304" pitchFamily="18" charset="0"/>
                <a:ea typeface="Meiryo UI" panose="020B0604030504040204" pitchFamily="50" charset="-128"/>
                <a:cs typeface="Meiryo UI" panose="020B0604030504040204" pitchFamily="50" charset="-128"/>
              </a:rPr>
              <a:t>【</a:t>
            </a:r>
            <a:r>
              <a:rPr lang="ja-JP" altLang="ja-JP" sz="1700" kern="100" dirty="0">
                <a:solidFill>
                  <a:srgbClr val="FF0000"/>
                </a:solidFill>
                <a:effectLst/>
                <a:latin typeface="Century" panose="02040604050505020304" pitchFamily="18" charset="0"/>
                <a:ea typeface="Meiryo UI" panose="020B0604030504040204" pitchFamily="50" charset="-128"/>
                <a:cs typeface="Meiryo UI" panose="020B0604030504040204" pitchFamily="50" charset="-128"/>
              </a:rPr>
              <a:t>発表 </a:t>
            </a:r>
            <a:r>
              <a:rPr lang="en-US" altLang="ja-JP" sz="1700" b="1" u="sng" kern="100" dirty="0">
                <a:solidFill>
                  <a:srgbClr val="FF0000"/>
                </a:solidFill>
                <a:effectLst/>
                <a:latin typeface="Century" panose="02040604050505020304" pitchFamily="18" charset="0"/>
                <a:ea typeface="Meiryo UI" panose="020B0604030504040204" pitchFamily="50" charset="-128"/>
                <a:cs typeface="Meiryo UI" panose="020B0604030504040204" pitchFamily="50" charset="-128"/>
              </a:rPr>
              <a:t>15</a:t>
            </a:r>
            <a:r>
              <a:rPr lang="ja-JP" altLang="ja-JP" sz="1700" b="1" u="sng" kern="100" dirty="0">
                <a:solidFill>
                  <a:srgbClr val="FF0000"/>
                </a:solidFill>
                <a:effectLst/>
                <a:latin typeface="Century" panose="02040604050505020304" pitchFamily="18" charset="0"/>
                <a:ea typeface="Meiryo UI" panose="020B0604030504040204" pitchFamily="50" charset="-128"/>
                <a:cs typeface="Meiryo UI" panose="020B0604030504040204" pitchFamily="50" charset="-128"/>
              </a:rPr>
              <a:t>分</a:t>
            </a:r>
            <a:r>
              <a:rPr lang="ja-JP" altLang="ja-JP" sz="1700" kern="100" dirty="0">
                <a:effectLst/>
                <a:latin typeface="Century" panose="02040604050505020304" pitchFamily="18" charset="0"/>
                <a:ea typeface="Meiryo UI" panose="020B0604030504040204" pitchFamily="50" charset="-128"/>
                <a:cs typeface="Meiryo UI" panose="020B0604030504040204" pitchFamily="50" charset="-128"/>
              </a:rPr>
              <a:t>・</a:t>
            </a:r>
            <a:r>
              <a:rPr lang="ja-JP" altLang="ja-JP" sz="1700" kern="100" dirty="0">
                <a:solidFill>
                  <a:srgbClr val="FF0000"/>
                </a:solidFill>
                <a:effectLst/>
                <a:latin typeface="Century" panose="02040604050505020304" pitchFamily="18" charset="0"/>
                <a:ea typeface="Meiryo UI" panose="020B0604030504040204" pitchFamily="50" charset="-128"/>
                <a:cs typeface="Meiryo UI" panose="020B0604030504040204" pitchFamily="50" charset="-128"/>
              </a:rPr>
              <a:t>質疑応答 </a:t>
            </a:r>
            <a:r>
              <a:rPr lang="en-US" altLang="ja-JP" sz="1700" b="1" u="sng" kern="100" dirty="0">
                <a:solidFill>
                  <a:srgbClr val="FF0000"/>
                </a:solidFill>
                <a:effectLst/>
                <a:latin typeface="Century" panose="02040604050505020304" pitchFamily="18" charset="0"/>
                <a:ea typeface="Meiryo UI" panose="020B0604030504040204" pitchFamily="50" charset="-128"/>
                <a:cs typeface="Meiryo UI" panose="020B0604030504040204" pitchFamily="50" charset="-128"/>
              </a:rPr>
              <a:t>10</a:t>
            </a:r>
            <a:r>
              <a:rPr lang="ja-JP" altLang="ja-JP" sz="1700" b="1" u="sng" kern="100" dirty="0">
                <a:solidFill>
                  <a:srgbClr val="FF0000"/>
                </a:solidFill>
                <a:effectLst/>
                <a:latin typeface="Century" panose="02040604050505020304" pitchFamily="18" charset="0"/>
                <a:ea typeface="Meiryo UI" panose="020B0604030504040204" pitchFamily="50" charset="-128"/>
                <a:cs typeface="Meiryo UI" panose="020B0604030504040204" pitchFamily="50" charset="-128"/>
              </a:rPr>
              <a:t>分</a:t>
            </a:r>
            <a:r>
              <a:rPr lang="ja-JP" altLang="ja-JP" sz="1700" kern="100" dirty="0">
                <a:effectLst/>
                <a:latin typeface="Century" panose="02040604050505020304" pitchFamily="18" charset="0"/>
                <a:ea typeface="Meiryo UI" panose="020B0604030504040204" pitchFamily="50" charset="-128"/>
                <a:cs typeface="Meiryo UI" panose="020B0604030504040204" pitchFamily="50" charset="-128"/>
              </a:rPr>
              <a:t>・</a:t>
            </a:r>
            <a:r>
              <a:rPr lang="ja-JP" altLang="ja-JP" sz="1700" kern="100" dirty="0">
                <a:solidFill>
                  <a:srgbClr val="FF0000"/>
                </a:solidFill>
                <a:effectLst/>
                <a:latin typeface="Century" panose="02040604050505020304" pitchFamily="18" charset="0"/>
                <a:ea typeface="Meiryo UI" panose="020B0604030504040204" pitchFamily="50" charset="-128"/>
                <a:cs typeface="Meiryo UI" panose="020B0604030504040204" pitchFamily="50" charset="-128"/>
              </a:rPr>
              <a:t>入れ替え </a:t>
            </a:r>
            <a:r>
              <a:rPr lang="ja-JP" altLang="ja-JP" sz="1700" b="1" u="sng" kern="100" dirty="0">
                <a:solidFill>
                  <a:srgbClr val="FF0000"/>
                </a:solidFill>
                <a:effectLst/>
                <a:latin typeface="Century" panose="02040604050505020304" pitchFamily="18" charset="0"/>
                <a:ea typeface="Meiryo UI" panose="020B0604030504040204" pitchFamily="50" charset="-128"/>
                <a:cs typeface="Meiryo UI" panose="020B0604030504040204" pitchFamily="50" charset="-128"/>
              </a:rPr>
              <a:t>５分</a:t>
            </a:r>
            <a:r>
              <a:rPr lang="ja-JP" altLang="ja-JP" sz="1700" kern="100" dirty="0">
                <a:effectLst/>
                <a:latin typeface="Century" panose="02040604050505020304" pitchFamily="18" charset="0"/>
                <a:ea typeface="Meiryo UI" panose="020B0604030504040204" pitchFamily="50" charset="-128"/>
                <a:cs typeface="Meiryo UI" panose="020B0604030504040204" pitchFamily="50" charset="-128"/>
              </a:rPr>
              <a:t>】で運営を行います。</a:t>
            </a:r>
            <a:endParaRPr lang="ja-JP" alt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66675" algn="just">
              <a:lnSpc>
                <a:spcPct val="150000"/>
              </a:lnSpc>
            </a:pPr>
            <a:r>
              <a:rPr lang="ja-JP" altLang="ja-JP" sz="1700" kern="100" dirty="0">
                <a:effectLst/>
                <a:latin typeface="Century" panose="02040604050505020304" pitchFamily="18" charset="0"/>
                <a:ea typeface="Meiryo UI" panose="020B0604030504040204" pitchFamily="50" charset="-128"/>
                <a:cs typeface="Meiryo UI" panose="020B0604030504040204" pitchFamily="50" charset="-128"/>
              </a:rPr>
              <a:t>司会がチーム紹介を終えたら、</a:t>
            </a:r>
            <a:r>
              <a:rPr lang="ja-JP" altLang="ja-JP" sz="1700" b="1" kern="100" dirty="0">
                <a:effectLst/>
                <a:latin typeface="Century" panose="02040604050505020304" pitchFamily="18" charset="0"/>
                <a:ea typeface="Meiryo UI" panose="020B0604030504040204" pitchFamily="50" charset="-128"/>
                <a:cs typeface="Meiryo UI" panose="020B0604030504040204" pitchFamily="50" charset="-128"/>
              </a:rPr>
              <a:t>合図</a:t>
            </a:r>
            <a:r>
              <a:rPr lang="ja-JP" altLang="ja-JP" sz="1700" kern="100" dirty="0">
                <a:effectLst/>
                <a:latin typeface="Century" panose="02040604050505020304" pitchFamily="18" charset="0"/>
                <a:ea typeface="Meiryo UI" panose="020B0604030504040204" pitchFamily="50" charset="-128"/>
                <a:cs typeface="Meiryo UI" panose="020B0604030504040204" pitchFamily="50" charset="-128"/>
              </a:rPr>
              <a:t>を出しますので、確認後発表を開始してください。</a:t>
            </a:r>
            <a:endParaRPr lang="ja-JP" alt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66675" indent="-66675" algn="just">
              <a:lnSpc>
                <a:spcPct val="150000"/>
              </a:lnSpc>
            </a:pPr>
            <a:r>
              <a:rPr lang="ja-JP" altLang="ja-JP" sz="1700" kern="100" dirty="0">
                <a:effectLst/>
                <a:latin typeface="Century" panose="02040604050505020304" pitchFamily="18" charset="0"/>
                <a:ea typeface="Meiryo UI" panose="020B0604030504040204" pitchFamily="50" charset="-128"/>
                <a:cs typeface="Meiryo UI" panose="020B0604030504040204" pitchFamily="50" charset="-128"/>
              </a:rPr>
              <a:t>・公開する残り時間のタイムボード（ 「</a:t>
            </a:r>
            <a:r>
              <a:rPr lang="en-US" altLang="ja-JP" sz="1700" kern="100" dirty="0">
                <a:effectLst/>
                <a:latin typeface="Century" panose="02040604050505020304" pitchFamily="18" charset="0"/>
                <a:ea typeface="Meiryo UI" panose="020B0604030504040204" pitchFamily="50" charset="-128"/>
                <a:cs typeface="Meiryo UI" panose="020B0604030504040204" pitchFamily="50" charset="-128"/>
              </a:rPr>
              <a:t>5</a:t>
            </a:r>
            <a:r>
              <a:rPr lang="ja-JP" altLang="ja-JP" sz="1700" kern="100" dirty="0">
                <a:effectLst/>
                <a:latin typeface="Century" panose="02040604050505020304" pitchFamily="18" charset="0"/>
                <a:ea typeface="Meiryo UI" panose="020B0604030504040204" pitchFamily="50" charset="-128"/>
                <a:cs typeface="Meiryo UI" panose="020B0604030504040204" pitchFamily="50" charset="-128"/>
              </a:rPr>
              <a:t>分」　「</a:t>
            </a:r>
            <a:r>
              <a:rPr lang="en-US" altLang="ja-JP" sz="1700" kern="100" dirty="0">
                <a:effectLst/>
                <a:latin typeface="Century" panose="02040604050505020304" pitchFamily="18" charset="0"/>
                <a:ea typeface="Meiryo UI" panose="020B0604030504040204" pitchFamily="50" charset="-128"/>
                <a:cs typeface="Meiryo UI" panose="020B0604030504040204" pitchFamily="50" charset="-128"/>
              </a:rPr>
              <a:t>3</a:t>
            </a:r>
            <a:r>
              <a:rPr lang="ja-JP" altLang="ja-JP" sz="1700" kern="100" dirty="0">
                <a:effectLst/>
                <a:latin typeface="Century" panose="02040604050505020304" pitchFamily="18" charset="0"/>
                <a:ea typeface="Meiryo UI" panose="020B0604030504040204" pitchFamily="50" charset="-128"/>
                <a:cs typeface="Meiryo UI" panose="020B0604030504040204" pitchFamily="50" charset="-128"/>
              </a:rPr>
              <a:t>分」 「</a:t>
            </a:r>
            <a:r>
              <a:rPr lang="en-US" altLang="ja-JP" sz="1700" kern="100" dirty="0">
                <a:effectLst/>
                <a:latin typeface="Century" panose="02040604050505020304" pitchFamily="18" charset="0"/>
                <a:ea typeface="Meiryo UI" panose="020B0604030504040204" pitchFamily="50" charset="-128"/>
                <a:cs typeface="Meiryo UI" panose="020B0604030504040204" pitchFamily="50" charset="-128"/>
              </a:rPr>
              <a:t>1</a:t>
            </a:r>
            <a:r>
              <a:rPr lang="ja-JP" altLang="ja-JP" sz="1700" kern="100" dirty="0">
                <a:effectLst/>
                <a:latin typeface="Century" panose="02040604050505020304" pitchFamily="18" charset="0"/>
                <a:ea typeface="Meiryo UI" panose="020B0604030504040204" pitchFamily="50" charset="-128"/>
                <a:cs typeface="Meiryo UI" panose="020B0604030504040204" pitchFamily="50" charset="-128"/>
              </a:rPr>
              <a:t>分」　「</a:t>
            </a:r>
            <a:r>
              <a:rPr lang="en-US" altLang="ja-JP" sz="1700" kern="100" dirty="0">
                <a:effectLst/>
                <a:latin typeface="Century" panose="02040604050505020304" pitchFamily="18" charset="0"/>
                <a:ea typeface="Meiryo UI" panose="020B0604030504040204" pitchFamily="50" charset="-128"/>
                <a:cs typeface="Meiryo UI" panose="020B0604030504040204" pitchFamily="50" charset="-128"/>
              </a:rPr>
              <a:t>15</a:t>
            </a:r>
            <a:r>
              <a:rPr lang="ja-JP" altLang="ja-JP" sz="1700" kern="100" dirty="0">
                <a:effectLst/>
                <a:latin typeface="Century" panose="02040604050505020304" pitchFamily="18" charset="0"/>
                <a:ea typeface="Meiryo UI" panose="020B0604030504040204" pitchFamily="50" charset="-128"/>
                <a:cs typeface="Meiryo UI" panose="020B0604030504040204" pitchFamily="50" charset="-128"/>
              </a:rPr>
              <a:t>分経過」 「終了」 ）を目安に発表を進めてください。</a:t>
            </a:r>
            <a:endParaRPr lang="ja-JP" alt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66675" indent="-66675" algn="just">
              <a:lnSpc>
                <a:spcPct val="150000"/>
              </a:lnSpc>
            </a:pPr>
            <a:r>
              <a:rPr lang="ja-JP" altLang="ja-JP" sz="1700" kern="100" dirty="0">
                <a:effectLst/>
                <a:latin typeface="Century" panose="02040604050505020304" pitchFamily="18" charset="0"/>
                <a:ea typeface="Meiryo UI" panose="020B0604030504040204" pitchFamily="50" charset="-128"/>
                <a:cs typeface="Meiryo UI" panose="020B0604030504040204" pitchFamily="50" charset="-128"/>
              </a:rPr>
              <a:t>・</a:t>
            </a:r>
            <a:r>
              <a:rPr lang="ja-JP" altLang="ja-JP" sz="1700" kern="100" dirty="0">
                <a:solidFill>
                  <a:srgbClr val="FF0000"/>
                </a:solidFill>
                <a:effectLst/>
                <a:latin typeface="Century" panose="02040604050505020304" pitchFamily="18" charset="0"/>
                <a:ea typeface="Meiryo UI" panose="020B0604030504040204" pitchFamily="50" charset="-128"/>
                <a:cs typeface="Meiryo UI" panose="020B0604030504040204" pitchFamily="50" charset="-128"/>
              </a:rPr>
              <a:t>発表時間が過ぎますと、順次発表時間に応じて減点、終了となりますのでご了承ください。</a:t>
            </a:r>
            <a:endParaRPr lang="ja-JP" alt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66675" indent="-66675" algn="just">
              <a:lnSpc>
                <a:spcPct val="150000"/>
              </a:lnSpc>
            </a:pPr>
            <a:r>
              <a:rPr lang="ja-JP" altLang="ja-JP" sz="1700" kern="100" dirty="0">
                <a:effectLst/>
                <a:latin typeface="Century" panose="02040604050505020304" pitchFamily="18" charset="0"/>
                <a:ea typeface="Meiryo UI" panose="020B0604030504040204" pitchFamily="50" charset="-128"/>
                <a:cs typeface="Meiryo UI" panose="020B0604030504040204" pitchFamily="50" charset="-128"/>
              </a:rPr>
              <a:t>・発表が終了しましたら、質疑応答に移ります。必要に応じて、画面共有を行ってください。操作はチーム内担当者</a:t>
            </a:r>
            <a:r>
              <a:rPr lang="en-US" altLang="ja-JP" sz="1700" kern="100" dirty="0">
                <a:effectLst/>
                <a:latin typeface="Century" panose="02040604050505020304" pitchFamily="18" charset="0"/>
                <a:ea typeface="Meiryo UI" panose="020B0604030504040204" pitchFamily="50" charset="-128"/>
                <a:cs typeface="Meiryo UI" panose="020B0604030504040204" pitchFamily="50" charset="-128"/>
              </a:rPr>
              <a:t>1</a:t>
            </a:r>
            <a:r>
              <a:rPr lang="ja-JP" altLang="ja-JP" sz="1700" kern="100" dirty="0">
                <a:effectLst/>
                <a:latin typeface="Century" panose="02040604050505020304" pitchFamily="18" charset="0"/>
                <a:ea typeface="Meiryo UI" panose="020B0604030504040204" pitchFamily="50" charset="-128"/>
                <a:cs typeface="Meiryo UI" panose="020B0604030504040204" pitchFamily="50" charset="-128"/>
              </a:rPr>
              <a:t>名に限ります。なお画面共有操作の時間も質疑応答の時間に含みます。</a:t>
            </a:r>
            <a:endParaRPr lang="ja-JP" alt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66675" indent="-66675" algn="just">
              <a:lnSpc>
                <a:spcPct val="150000"/>
              </a:lnSpc>
            </a:pPr>
            <a:r>
              <a:rPr lang="ja-JP" altLang="ja-JP" sz="1700" kern="100" dirty="0">
                <a:effectLst/>
                <a:latin typeface="Century" panose="02040604050505020304" pitchFamily="18" charset="0"/>
                <a:ea typeface="Meiryo UI" panose="020B0604030504040204" pitchFamily="50" charset="-128"/>
                <a:cs typeface="Meiryo UI" panose="020B0604030504040204" pitchFamily="50" charset="-128"/>
              </a:rPr>
              <a:t>・各審査員からの質疑応答が終了次第、発表は終了となります。</a:t>
            </a:r>
            <a:endParaRPr lang="ja-JP" alt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66675" indent="-66675" algn="just">
              <a:lnSpc>
                <a:spcPct val="150000"/>
              </a:lnSpc>
            </a:pPr>
            <a:r>
              <a:rPr lang="ja-JP" altLang="ja-JP" sz="1700" kern="100" dirty="0">
                <a:effectLst/>
                <a:latin typeface="Century" panose="02040604050505020304" pitchFamily="18" charset="0"/>
                <a:ea typeface="Meiryo UI" panose="020B0604030504040204" pitchFamily="50" charset="-128"/>
                <a:cs typeface="Meiryo UI" panose="020B0604030504040204" pitchFamily="50" charset="-128"/>
              </a:rPr>
              <a:t>・発表が終了しましたら、スタッフの指示に従い順次ご自身の席へお戻りください。</a:t>
            </a:r>
            <a:endParaRPr lang="ja-JP" alt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66675" indent="-66675" algn="just">
              <a:lnSpc>
                <a:spcPct val="150000"/>
              </a:lnSpc>
            </a:pPr>
            <a:r>
              <a:rPr lang="ja-JP" altLang="ja-JP" sz="1700" kern="100" dirty="0">
                <a:solidFill>
                  <a:srgbClr val="FF0000"/>
                </a:solidFill>
                <a:effectLst/>
                <a:latin typeface="Century" panose="02040604050505020304" pitchFamily="18" charset="0"/>
                <a:ea typeface="Meiryo UI" panose="020B0604030504040204" pitchFamily="50" charset="-128"/>
                <a:cs typeface="Meiryo UI" panose="020B0604030504040204" pitchFamily="50" charset="-128"/>
              </a:rPr>
              <a:t>※その際、発表、質疑応答が予定より早く終わった場合につきましても次のチームの発表開始時間を変更することはありません。</a:t>
            </a:r>
            <a:endParaRPr lang="ja-JP" alt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E28F6884-40E5-66C4-AC60-2DD0EE08B864}"/>
              </a:ext>
            </a:extLst>
          </p:cNvPr>
          <p:cNvSpPr txBox="1"/>
          <p:nvPr/>
        </p:nvSpPr>
        <p:spPr>
          <a:xfrm>
            <a:off x="5890846" y="5970752"/>
            <a:ext cx="6165167" cy="338554"/>
          </a:xfrm>
          <a:prstGeom prst="rect">
            <a:avLst/>
          </a:prstGeom>
          <a:noFill/>
        </p:spPr>
        <p:txBody>
          <a:bodyPr wrap="square">
            <a:spAutoFit/>
          </a:bodyPr>
          <a:lstStyle/>
          <a:p>
            <a:pPr algn="just"/>
            <a:r>
              <a:rPr lang="ja-JP" altLang="ja-JP" sz="1600" kern="100" dirty="0">
                <a:effectLst/>
                <a:latin typeface="Century" panose="02040604050505020304" pitchFamily="18" charset="0"/>
                <a:ea typeface="Meiryo UI" panose="020B0604030504040204" pitchFamily="50" charset="-128"/>
                <a:cs typeface="Meiryo UI" panose="020B0604030504040204" pitchFamily="50" charset="-128"/>
              </a:rPr>
              <a:t>※企画シート等の資料は事前に実行委員会より審査員へ配布しています。</a:t>
            </a:r>
            <a:endParaRPr lang="ja-JP" alt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432548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D349ABB9-5630-B8E1-7D40-5A0F6D6305D6}"/>
              </a:ext>
            </a:extLst>
          </p:cNvPr>
          <p:cNvGrpSpPr/>
          <p:nvPr/>
        </p:nvGrpSpPr>
        <p:grpSpPr>
          <a:xfrm>
            <a:off x="0" y="259573"/>
            <a:ext cx="4346918" cy="905551"/>
            <a:chOff x="-1" y="259573"/>
            <a:chExt cx="2982351" cy="905551"/>
          </a:xfrm>
        </p:grpSpPr>
        <p:sp>
          <p:nvSpPr>
            <p:cNvPr id="4" name="矢印: 五方向 3">
              <a:extLst>
                <a:ext uri="{FF2B5EF4-FFF2-40B4-BE49-F238E27FC236}">
                  <a16:creationId xmlns:a16="http://schemas.microsoft.com/office/drawing/2014/main" id="{4C69E6BE-BD14-04B4-A976-3CA8814E7669}"/>
                </a:ext>
              </a:extLst>
            </p:cNvPr>
            <p:cNvSpPr/>
            <p:nvPr/>
          </p:nvSpPr>
          <p:spPr>
            <a:xfrm>
              <a:off x="-1" y="259573"/>
              <a:ext cx="2982351"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2427513-EB4C-7458-3CA5-58AA23F41728}"/>
                </a:ext>
              </a:extLst>
            </p:cNvPr>
            <p:cNvSpPr txBox="1"/>
            <p:nvPr/>
          </p:nvSpPr>
          <p:spPr>
            <a:xfrm>
              <a:off x="-1" y="358405"/>
              <a:ext cx="2847606" cy="707886"/>
            </a:xfrm>
            <a:prstGeom prst="rect">
              <a:avLst/>
            </a:prstGeom>
            <a:noFill/>
          </p:spPr>
          <p:txBody>
            <a:bodyPr wrap="squar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5.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当日の流れ</a:t>
              </a:r>
              <a:endPar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endParaRPr>
            </a:p>
          </p:txBody>
        </p:sp>
      </p:grpSp>
      <p:sp>
        <p:nvSpPr>
          <p:cNvPr id="7" name="テキスト ボックス 6">
            <a:extLst>
              <a:ext uri="{FF2B5EF4-FFF2-40B4-BE49-F238E27FC236}">
                <a16:creationId xmlns:a16="http://schemas.microsoft.com/office/drawing/2014/main" id="{EAE2E1F1-BBBF-6877-31F4-5FB9706D1F06}"/>
              </a:ext>
            </a:extLst>
          </p:cNvPr>
          <p:cNvSpPr txBox="1"/>
          <p:nvPr/>
        </p:nvSpPr>
        <p:spPr>
          <a:xfrm>
            <a:off x="1367496" y="1800206"/>
            <a:ext cx="9457007" cy="3724738"/>
          </a:xfrm>
          <a:prstGeom prst="rect">
            <a:avLst/>
          </a:prstGeom>
          <a:noFill/>
        </p:spPr>
        <p:txBody>
          <a:bodyPr wrap="square">
            <a:spAutoFit/>
          </a:bodyPr>
          <a:lstStyle/>
          <a:p>
            <a:pPr algn="just">
              <a:lnSpc>
                <a:spcPct val="150000"/>
              </a:lnSpc>
            </a:pPr>
            <a:r>
              <a:rPr lang="ja-JP" altLang="ja-JP" sz="2000" b="1" u="heavy" kern="100" dirty="0">
                <a:effectLst/>
                <a:latin typeface="Century" panose="02040604050505020304" pitchFamily="18" charset="0"/>
                <a:ea typeface="Meiryo UI" panose="020B0604030504040204" pitchFamily="50" charset="-128"/>
                <a:cs typeface="Meiryo UI" panose="020B0604030504040204" pitchFamily="50" charset="-128"/>
              </a:rPr>
              <a:t>６．発表終了後</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66675" indent="-66675" algn="just">
              <a:lnSpc>
                <a:spcPct val="150000"/>
              </a:lnSpc>
            </a:pPr>
            <a:r>
              <a:rPr lang="ja-JP" altLang="ja-JP" sz="2000" kern="100" dirty="0">
                <a:effectLst/>
                <a:latin typeface="Century" panose="02040604050505020304" pitchFamily="18" charset="0"/>
                <a:ea typeface="Meiryo UI" panose="020B0604030504040204" pitchFamily="50" charset="-128"/>
                <a:cs typeface="Meiryo UI" panose="020B0604030504040204" pitchFamily="50" charset="-128"/>
              </a:rPr>
              <a:t>・発表終了後は視聴者として、残りのチームの発表をご覧ください。自チームの発表終了後も、全チームが発表を終了するまでは退室できません。</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ct val="150000"/>
              </a:lnSpc>
            </a:pPr>
            <a:r>
              <a:rPr lang="en-US" altLang="ja-JP" sz="2000" kern="100" dirty="0">
                <a:effectLst/>
                <a:latin typeface="Meiryo UI" panose="020B0604030504040204" pitchFamily="50" charset="-128"/>
                <a:ea typeface="ＭＳ 明朝" panose="02020609040205080304" pitchFamily="17" charset="-128"/>
                <a:cs typeface="Meiryo UI" panose="020B0604030504040204" pitchFamily="50" charset="-128"/>
              </a:rPr>
              <a:t> </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33350" indent="-133350" algn="just">
              <a:lnSpc>
                <a:spcPct val="150000"/>
              </a:lnSpc>
            </a:pPr>
            <a:r>
              <a:rPr lang="ja-JP" altLang="ja-JP" sz="2000" b="1" u="heavy" kern="100" dirty="0">
                <a:effectLst/>
                <a:latin typeface="Century" panose="02040604050505020304" pitchFamily="18" charset="0"/>
                <a:ea typeface="Meiryo UI" panose="020B0604030504040204" pitchFamily="50" charset="-128"/>
                <a:cs typeface="Meiryo UI" panose="020B0604030504040204" pitchFamily="50" charset="-128"/>
              </a:rPr>
              <a:t>７．表彰式・閉会式</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66675" indent="-66675" algn="just">
              <a:lnSpc>
                <a:spcPct val="150000"/>
              </a:lnSpc>
            </a:pPr>
            <a:r>
              <a:rPr lang="ja-JP" altLang="ja-JP" sz="2000" kern="100" dirty="0">
                <a:effectLst/>
                <a:latin typeface="Century" panose="02040604050505020304" pitchFamily="18" charset="0"/>
                <a:ea typeface="Meiryo UI" panose="020B0604030504040204" pitchFamily="50" charset="-128"/>
                <a:cs typeface="Meiryo UI" panose="020B0604030504040204" pitchFamily="50" charset="-128"/>
              </a:rPr>
              <a:t>・全チームの発表終了後、最終審査を行い受賞チームを決定します。審査後、定刻になりましたら、実行委員会のアナウンスによって表彰式を開始します。受賞チームにはコメントをいただきますので、司会からの指示がありましたらご登壇いただきますようお願いいたします。</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991572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D349ABB9-5630-B8E1-7D40-5A0F6D6305D6}"/>
              </a:ext>
            </a:extLst>
          </p:cNvPr>
          <p:cNvGrpSpPr/>
          <p:nvPr/>
        </p:nvGrpSpPr>
        <p:grpSpPr>
          <a:xfrm>
            <a:off x="-1" y="259573"/>
            <a:ext cx="5078437" cy="1422271"/>
            <a:chOff x="-1" y="259573"/>
            <a:chExt cx="2982351" cy="1422271"/>
          </a:xfrm>
        </p:grpSpPr>
        <p:sp>
          <p:nvSpPr>
            <p:cNvPr id="4" name="矢印: 五方向 3">
              <a:extLst>
                <a:ext uri="{FF2B5EF4-FFF2-40B4-BE49-F238E27FC236}">
                  <a16:creationId xmlns:a16="http://schemas.microsoft.com/office/drawing/2014/main" id="{4C69E6BE-BD14-04B4-A976-3CA8814E7669}"/>
                </a:ext>
              </a:extLst>
            </p:cNvPr>
            <p:cNvSpPr/>
            <p:nvPr/>
          </p:nvSpPr>
          <p:spPr>
            <a:xfrm>
              <a:off x="-1" y="259573"/>
              <a:ext cx="2982351"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2427513-EB4C-7458-3CA5-58AA23F41728}"/>
                </a:ext>
              </a:extLst>
            </p:cNvPr>
            <p:cNvSpPr txBox="1"/>
            <p:nvPr/>
          </p:nvSpPr>
          <p:spPr>
            <a:xfrm>
              <a:off x="-1" y="358405"/>
              <a:ext cx="2847606" cy="1323439"/>
            </a:xfrm>
            <a:prstGeom prst="rect">
              <a:avLst/>
            </a:prstGeom>
            <a:noFill/>
          </p:spPr>
          <p:txBody>
            <a:bodyPr wrap="squar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6.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当日必要なもの</a:t>
              </a:r>
              <a:endPar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endParaRPr>
            </a:p>
          </p:txBody>
        </p:sp>
      </p:grpSp>
      <p:sp>
        <p:nvSpPr>
          <p:cNvPr id="6" name="テキスト ボックス 5">
            <a:extLst>
              <a:ext uri="{FF2B5EF4-FFF2-40B4-BE49-F238E27FC236}">
                <a16:creationId xmlns:a16="http://schemas.microsoft.com/office/drawing/2014/main" id="{3B8E4076-695B-0D43-F55E-6970E7847478}"/>
              </a:ext>
            </a:extLst>
          </p:cNvPr>
          <p:cNvSpPr txBox="1"/>
          <p:nvPr/>
        </p:nvSpPr>
        <p:spPr>
          <a:xfrm>
            <a:off x="671145" y="1681844"/>
            <a:ext cx="10849709" cy="4001737"/>
          </a:xfrm>
          <a:prstGeom prst="rect">
            <a:avLst/>
          </a:prstGeom>
          <a:noFill/>
        </p:spPr>
        <p:txBody>
          <a:bodyPr wrap="square">
            <a:spAutoFit/>
          </a:bodyPr>
          <a:lstStyle/>
          <a:p>
            <a:pPr algn="just">
              <a:lnSpc>
                <a:spcPct val="150000"/>
              </a:lnSpc>
              <a:spcBef>
                <a:spcPts val="900"/>
              </a:spcBef>
            </a:pPr>
            <a:r>
              <a:rPr lang="en-US" altLang="ja-JP" sz="2400" kern="100" dirty="0">
                <a:effectLst/>
                <a:latin typeface="Meiryo UI" panose="020B0604030504040204" pitchFamily="50" charset="-128"/>
                <a:ea typeface="ＭＳ 明朝" panose="02020609040205080304" pitchFamily="17" charset="-128"/>
                <a:cs typeface="Meiryo UI" panose="020B0604030504040204" pitchFamily="50" charset="-128"/>
              </a:rPr>
              <a:t>□</a:t>
            </a:r>
            <a:r>
              <a:rPr lang="ja-JP" altLang="ja-JP" sz="2400" kern="100" dirty="0">
                <a:effectLst/>
                <a:latin typeface="Century" panose="02040604050505020304" pitchFamily="18" charset="0"/>
                <a:ea typeface="Meiryo UI" panose="020B0604030504040204" pitchFamily="50" charset="-128"/>
                <a:cs typeface="Meiryo UI" panose="020B0604030504040204" pitchFamily="50" charset="-128"/>
              </a:rPr>
              <a:t>　本選のご案内（本書）</a:t>
            </a:r>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ct val="150000"/>
              </a:lnSpc>
            </a:pPr>
            <a:r>
              <a:rPr lang="en-US" altLang="ja-JP" sz="2400" kern="100" dirty="0">
                <a:effectLst/>
                <a:latin typeface="Meiryo UI" panose="020B0604030504040204" pitchFamily="50" charset="-128"/>
                <a:ea typeface="ＭＳ 明朝" panose="02020609040205080304" pitchFamily="17" charset="-128"/>
                <a:cs typeface="Meiryo UI" panose="020B0604030504040204" pitchFamily="50" charset="-128"/>
              </a:rPr>
              <a:t>□</a:t>
            </a:r>
            <a:r>
              <a:rPr lang="ja-JP" altLang="ja-JP" sz="2400" kern="100" dirty="0">
                <a:effectLst/>
                <a:latin typeface="Century" panose="02040604050505020304" pitchFamily="18" charset="0"/>
                <a:ea typeface="Meiryo UI" panose="020B0604030504040204" pitchFamily="50" charset="-128"/>
                <a:cs typeface="Meiryo UI" panose="020B0604030504040204" pitchFamily="50" charset="-128"/>
              </a:rPr>
              <a:t>　</a:t>
            </a:r>
            <a:r>
              <a:rPr lang="en-US" altLang="ja-JP" sz="2400" kern="100" dirty="0">
                <a:effectLst/>
                <a:latin typeface="Century" panose="02040604050505020304" pitchFamily="18" charset="0"/>
                <a:ea typeface="Meiryo UI" panose="020B0604030504040204" pitchFamily="50" charset="-128"/>
                <a:cs typeface="Meiryo UI" panose="020B0604030504040204" pitchFamily="50" charset="-128"/>
              </a:rPr>
              <a:t>PC</a:t>
            </a:r>
            <a:r>
              <a:rPr lang="ja-JP" altLang="ja-JP" sz="2400" kern="100" dirty="0">
                <a:effectLst/>
                <a:latin typeface="Century" panose="02040604050505020304" pitchFamily="18" charset="0"/>
                <a:ea typeface="Meiryo UI" panose="020B0604030504040204" pitchFamily="50" charset="-128"/>
                <a:cs typeface="Meiryo UI" panose="020B0604030504040204" pitchFamily="50" charset="-128"/>
              </a:rPr>
              <a:t>（発表資料データ一式が入ったもの）</a:t>
            </a:r>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ct val="150000"/>
              </a:lnSpc>
            </a:pPr>
            <a:r>
              <a:rPr lang="en-US" altLang="ja-JP" sz="2400" kern="100" dirty="0">
                <a:effectLst/>
                <a:latin typeface="Meiryo UI" panose="020B0604030504040204" pitchFamily="50" charset="-128"/>
                <a:ea typeface="ＭＳ 明朝" panose="02020609040205080304" pitchFamily="17" charset="-128"/>
                <a:cs typeface="Meiryo UI" panose="020B0604030504040204" pitchFamily="50" charset="-128"/>
              </a:rPr>
              <a:t>□</a:t>
            </a:r>
            <a:r>
              <a:rPr lang="ja-JP" altLang="ja-JP" sz="2400" kern="100" dirty="0">
                <a:effectLst/>
                <a:latin typeface="Century" panose="02040604050505020304" pitchFamily="18" charset="0"/>
                <a:ea typeface="Meiryo UI" panose="020B0604030504040204" pitchFamily="50" charset="-128"/>
                <a:cs typeface="Meiryo UI" panose="020B0604030504040204" pitchFamily="50" charset="-128"/>
              </a:rPr>
              <a:t>　事前に提出した資料一式のデータ（発表資料（</a:t>
            </a:r>
            <a:r>
              <a:rPr lang="en-US" altLang="ja-JP" sz="2400" kern="100" dirty="0">
                <a:effectLst/>
                <a:latin typeface="Century" panose="02040604050505020304" pitchFamily="18" charset="0"/>
                <a:ea typeface="Meiryo UI" panose="020B0604030504040204" pitchFamily="50" charset="-128"/>
                <a:cs typeface="Meiryo UI" panose="020B0604030504040204" pitchFamily="50" charset="-128"/>
              </a:rPr>
              <a:t>PowerPoint</a:t>
            </a:r>
            <a:r>
              <a:rPr lang="ja-JP" altLang="ja-JP" sz="2400" kern="100" dirty="0">
                <a:effectLst/>
                <a:latin typeface="Century" panose="02040604050505020304" pitchFamily="18" charset="0"/>
                <a:ea typeface="Meiryo UI" panose="020B0604030504040204" pitchFamily="50" charset="-128"/>
                <a:cs typeface="Meiryo UI" panose="020B0604030504040204" pitchFamily="50" charset="-128"/>
              </a:rPr>
              <a:t>）、企画シート）</a:t>
            </a:r>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ct val="150000"/>
              </a:lnSpc>
            </a:pPr>
            <a:r>
              <a:rPr lang="en-US" altLang="ja-JP" sz="2000" kern="100" dirty="0">
                <a:effectLst/>
                <a:latin typeface="Meiryo UI" panose="020B0604030504040204" pitchFamily="50" charset="-128"/>
                <a:ea typeface="ＭＳ 明朝" panose="02020609040205080304" pitchFamily="17" charset="-128"/>
                <a:cs typeface="Meiryo UI" panose="020B0604030504040204" pitchFamily="50" charset="-128"/>
              </a:rPr>
              <a:t> </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ct val="150000"/>
              </a:lnSpc>
            </a:pPr>
            <a:r>
              <a:rPr lang="ja-JP" altLang="ja-JP" sz="2000" u="sng" kern="100" dirty="0">
                <a:effectLst/>
                <a:latin typeface="Century" panose="02040604050505020304" pitchFamily="18" charset="0"/>
                <a:ea typeface="Meiryo UI" panose="020B0604030504040204" pitchFamily="50" charset="-128"/>
                <a:cs typeface="Meiryo UI" panose="020B0604030504040204" pitchFamily="50" charset="-128"/>
              </a:rPr>
              <a:t>※服装は自由ですが、発表時にご登壇いただきますので、プレゼンテーションにふさわしい格好でご参加くださいますようお願いします。</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ct val="150000"/>
              </a:lnSpc>
            </a:pPr>
            <a:r>
              <a:rPr lang="ja-JP" altLang="ja-JP" sz="2000" kern="100" dirty="0">
                <a:effectLst/>
                <a:latin typeface="Century" panose="02040604050505020304" pitchFamily="18" charset="0"/>
                <a:ea typeface="Meiryo UI" panose="020B0604030504040204" pitchFamily="50" charset="-128"/>
                <a:cs typeface="Meiryo UI" panose="020B0604030504040204" pitchFamily="50" charset="-128"/>
              </a:rPr>
              <a:t>※データの差し替えは不可ですが、万一に備えてデータのバックアップをご準備いただくようお願いします（基本的には運営が用意するデータを使用します）。</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979291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D349ABB9-5630-B8E1-7D40-5A0F6D6305D6}"/>
              </a:ext>
            </a:extLst>
          </p:cNvPr>
          <p:cNvGrpSpPr/>
          <p:nvPr/>
        </p:nvGrpSpPr>
        <p:grpSpPr>
          <a:xfrm>
            <a:off x="-1" y="259573"/>
            <a:ext cx="5373859" cy="905551"/>
            <a:chOff x="-1" y="259573"/>
            <a:chExt cx="2982351" cy="905551"/>
          </a:xfrm>
        </p:grpSpPr>
        <p:sp>
          <p:nvSpPr>
            <p:cNvPr id="4" name="矢印: 五方向 3">
              <a:extLst>
                <a:ext uri="{FF2B5EF4-FFF2-40B4-BE49-F238E27FC236}">
                  <a16:creationId xmlns:a16="http://schemas.microsoft.com/office/drawing/2014/main" id="{4C69E6BE-BD14-04B4-A976-3CA8814E7669}"/>
                </a:ext>
              </a:extLst>
            </p:cNvPr>
            <p:cNvSpPr/>
            <p:nvPr/>
          </p:nvSpPr>
          <p:spPr>
            <a:xfrm>
              <a:off x="-1" y="259573"/>
              <a:ext cx="2982351"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2427513-EB4C-7458-3CA5-58AA23F41728}"/>
                </a:ext>
              </a:extLst>
            </p:cNvPr>
            <p:cNvSpPr txBox="1"/>
            <p:nvPr/>
          </p:nvSpPr>
          <p:spPr>
            <a:xfrm>
              <a:off x="-1" y="358405"/>
              <a:ext cx="2847606" cy="707886"/>
            </a:xfrm>
            <a:prstGeom prst="rect">
              <a:avLst/>
            </a:prstGeom>
            <a:noFill/>
          </p:spPr>
          <p:txBody>
            <a:bodyPr wrap="squar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7.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審査基準について</a:t>
              </a:r>
              <a:endPar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endParaRPr>
            </a:p>
          </p:txBody>
        </p:sp>
      </p:grpSp>
      <p:sp>
        <p:nvSpPr>
          <p:cNvPr id="6" name="テキスト ボックス 5">
            <a:extLst>
              <a:ext uri="{FF2B5EF4-FFF2-40B4-BE49-F238E27FC236}">
                <a16:creationId xmlns:a16="http://schemas.microsoft.com/office/drawing/2014/main" id="{E155657B-4E72-DC3C-D638-E89C6E44EF82}"/>
              </a:ext>
            </a:extLst>
          </p:cNvPr>
          <p:cNvSpPr txBox="1"/>
          <p:nvPr/>
        </p:nvSpPr>
        <p:spPr>
          <a:xfrm>
            <a:off x="504092" y="1565932"/>
            <a:ext cx="11183816" cy="4478149"/>
          </a:xfrm>
          <a:prstGeom prst="rect">
            <a:avLst/>
          </a:prstGeom>
          <a:noFill/>
        </p:spPr>
        <p:txBody>
          <a:bodyPr wrap="square">
            <a:spAutoFit/>
          </a:bodyPr>
          <a:lstStyle/>
          <a:p>
            <a:pPr algn="just"/>
            <a:r>
              <a:rPr lang="ja-JP" altLang="ja-JP" sz="1900" kern="100" dirty="0">
                <a:effectLst/>
                <a:latin typeface="Century" panose="02040604050505020304" pitchFamily="18" charset="0"/>
                <a:ea typeface="Meiryo UI" panose="020B0604030504040204" pitchFamily="50" charset="-128"/>
                <a:cs typeface="Meiryo UI" panose="020B0604030504040204" pitchFamily="50" charset="-128"/>
              </a:rPr>
              <a:t>本年度本選審査員は</a:t>
            </a:r>
            <a:r>
              <a:rPr lang="en-US" altLang="ja-JP" sz="1900" kern="100" dirty="0">
                <a:effectLst/>
                <a:latin typeface="Century" panose="02040604050505020304" pitchFamily="18" charset="0"/>
                <a:ea typeface="Meiryo UI" panose="020B0604030504040204" pitchFamily="50" charset="-128"/>
                <a:cs typeface="Meiryo UI" panose="020B0604030504040204" pitchFamily="50" charset="-128"/>
              </a:rPr>
              <a:t>6</a:t>
            </a:r>
            <a:r>
              <a:rPr lang="ja-JP" altLang="ja-JP" sz="1900" kern="100" dirty="0">
                <a:effectLst/>
                <a:latin typeface="Century" panose="02040604050505020304" pitchFamily="18" charset="0"/>
                <a:ea typeface="Meiryo UI" panose="020B0604030504040204" pitchFamily="50" charset="-128"/>
                <a:cs typeface="Meiryo UI" panose="020B0604030504040204" pitchFamily="50" charset="-128"/>
              </a:rPr>
              <a:t>名となりますので、</a:t>
            </a:r>
            <a:endParaRPr lang="ja-JP" altLang="ja-JP" sz="1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900" u="sng" kern="100" dirty="0">
                <a:solidFill>
                  <a:srgbClr val="FF0000"/>
                </a:solidFill>
                <a:effectLst/>
                <a:latin typeface="Century" panose="02040604050505020304" pitchFamily="18" charset="0"/>
                <a:ea typeface="Meiryo UI" panose="020B0604030504040204" pitchFamily="50" charset="-128"/>
                <a:cs typeface="Meiryo UI" panose="020B0604030504040204" pitchFamily="50" charset="-128"/>
              </a:rPr>
              <a:t>（審査員お一人様につき持ち点）</a:t>
            </a:r>
            <a:r>
              <a:rPr lang="en-US" altLang="ja-JP" sz="1900" b="1" u="sng" kern="100" dirty="0">
                <a:solidFill>
                  <a:srgbClr val="FF0000"/>
                </a:solidFill>
                <a:effectLst/>
                <a:latin typeface="Century" panose="02040604050505020304" pitchFamily="18" charset="0"/>
                <a:ea typeface="Meiryo UI" panose="020B0604030504040204" pitchFamily="50" charset="-128"/>
                <a:cs typeface="Meiryo UI" panose="020B0604030504040204" pitchFamily="50" charset="-128"/>
              </a:rPr>
              <a:t>45</a:t>
            </a:r>
            <a:r>
              <a:rPr lang="ja-JP" altLang="ja-JP" sz="1900" b="1" u="sng" kern="100" dirty="0">
                <a:solidFill>
                  <a:srgbClr val="FF0000"/>
                </a:solidFill>
                <a:effectLst/>
                <a:latin typeface="Century" panose="02040604050505020304" pitchFamily="18" charset="0"/>
                <a:ea typeface="Meiryo UI" panose="020B0604030504040204" pitchFamily="50" charset="-128"/>
                <a:cs typeface="Meiryo UI" panose="020B0604030504040204" pitchFamily="50" charset="-128"/>
              </a:rPr>
              <a:t>点×６＝</a:t>
            </a:r>
            <a:r>
              <a:rPr lang="en-US" altLang="ja-JP" sz="1900" b="1" u="sng" kern="100" dirty="0">
                <a:solidFill>
                  <a:srgbClr val="FF0000"/>
                </a:solidFill>
                <a:effectLst/>
                <a:latin typeface="Century" panose="02040604050505020304" pitchFamily="18" charset="0"/>
                <a:ea typeface="Meiryo UI" panose="020B0604030504040204" pitchFamily="50" charset="-128"/>
                <a:cs typeface="Meiryo UI" panose="020B0604030504040204" pitchFamily="50" charset="-128"/>
              </a:rPr>
              <a:t>270</a:t>
            </a:r>
            <a:r>
              <a:rPr lang="ja-JP" altLang="ja-JP" sz="1900" b="1" u="sng" kern="100" dirty="0">
                <a:solidFill>
                  <a:srgbClr val="FF0000"/>
                </a:solidFill>
                <a:effectLst/>
                <a:latin typeface="Century" panose="02040604050505020304" pitchFamily="18" charset="0"/>
                <a:ea typeface="Meiryo UI" panose="020B0604030504040204" pitchFamily="50" charset="-128"/>
                <a:cs typeface="Meiryo UI" panose="020B0604030504040204" pitchFamily="50" charset="-128"/>
              </a:rPr>
              <a:t>＋</a:t>
            </a:r>
            <a:r>
              <a:rPr lang="ja-JP" altLang="ja-JP" sz="1900" b="1" u="sng" kern="100" dirty="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（発表時間）</a:t>
            </a:r>
            <a:r>
              <a:rPr lang="en-US" altLang="ja-JP" sz="1900" b="1" u="sng" kern="100" dirty="0">
                <a:solidFill>
                  <a:srgbClr val="FF0000"/>
                </a:solidFill>
                <a:effectLst/>
                <a:latin typeface="Meiryo UI" panose="020B0604030504040204" pitchFamily="50" charset="-128"/>
                <a:ea typeface="ＭＳ 明朝" panose="02020609040205080304" pitchFamily="17" charset="-128"/>
                <a:cs typeface="Meiryo UI" panose="020B0604030504040204" pitchFamily="50" charset="-128"/>
              </a:rPr>
              <a:t>5</a:t>
            </a:r>
            <a:r>
              <a:rPr lang="ja-JP" altLang="ja-JP" sz="1900" b="1" u="sng" kern="100" dirty="0">
                <a:solidFill>
                  <a:srgbClr val="FF0000"/>
                </a:solidFill>
                <a:effectLst/>
                <a:latin typeface="Century" panose="02040604050505020304" pitchFamily="18" charset="0"/>
                <a:ea typeface="Meiryo UI" panose="020B0604030504040204" pitchFamily="50" charset="-128"/>
                <a:cs typeface="Meiryo UI" panose="020B0604030504040204" pitchFamily="50" charset="-128"/>
              </a:rPr>
              <a:t>点×６＝３０</a:t>
            </a:r>
            <a:endParaRPr lang="ja-JP" altLang="ja-JP" sz="1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900" kern="100" dirty="0">
                <a:effectLst/>
                <a:latin typeface="Century" panose="02040604050505020304" pitchFamily="18" charset="0"/>
                <a:ea typeface="Meiryo UI" panose="020B0604030504040204" pitchFamily="50" charset="-128"/>
                <a:cs typeface="Meiryo UI" panose="020B0604030504040204" pitchFamily="50" charset="-128"/>
              </a:rPr>
              <a:t>上記を合計した</a:t>
            </a:r>
            <a:r>
              <a:rPr lang="ja-JP" altLang="ja-JP" sz="1900" b="1" kern="100" dirty="0">
                <a:effectLst/>
                <a:latin typeface="Century" panose="02040604050505020304" pitchFamily="18" charset="0"/>
                <a:ea typeface="Meiryo UI" panose="020B0604030504040204" pitchFamily="50" charset="-128"/>
                <a:cs typeface="Meiryo UI" panose="020B0604030504040204" pitchFamily="50" charset="-128"/>
              </a:rPr>
              <a:t>計</a:t>
            </a:r>
            <a:r>
              <a:rPr lang="en-US" altLang="ja-JP" sz="1900" b="1" kern="100" dirty="0">
                <a:effectLst/>
                <a:latin typeface="Century" panose="02040604050505020304" pitchFamily="18" charset="0"/>
                <a:ea typeface="Meiryo UI" panose="020B0604030504040204" pitchFamily="50" charset="-128"/>
                <a:cs typeface="Meiryo UI" panose="020B0604030504040204" pitchFamily="50" charset="-128"/>
              </a:rPr>
              <a:t>300</a:t>
            </a:r>
            <a:r>
              <a:rPr lang="ja-JP" altLang="ja-JP" sz="1900" b="1" kern="100" dirty="0">
                <a:effectLst/>
                <a:latin typeface="Century" panose="02040604050505020304" pitchFamily="18" charset="0"/>
                <a:ea typeface="Meiryo UI" panose="020B0604030504040204" pitchFamily="50" charset="-128"/>
                <a:cs typeface="Meiryo UI" panose="020B0604030504040204" pitchFamily="50" charset="-128"/>
              </a:rPr>
              <a:t>点満点</a:t>
            </a:r>
            <a:r>
              <a:rPr lang="ja-JP" altLang="ja-JP" sz="1900" kern="100" dirty="0">
                <a:effectLst/>
                <a:latin typeface="Century" panose="02040604050505020304" pitchFamily="18" charset="0"/>
                <a:ea typeface="Meiryo UI" panose="020B0604030504040204" pitchFamily="50" charset="-128"/>
                <a:cs typeface="Meiryo UI" panose="020B0604030504040204" pitchFamily="50" charset="-128"/>
              </a:rPr>
              <a:t>で採点及び順位の決定を行います。</a:t>
            </a:r>
            <a:endParaRPr lang="ja-JP" altLang="ja-JP" sz="1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altLang="ja-JP" sz="1900" b="1" kern="100" dirty="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 </a:t>
            </a:r>
            <a:endParaRPr lang="ja-JP" altLang="ja-JP" sz="1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400050" indent="-400050" algn="just"/>
            <a:r>
              <a:rPr lang="ja-JP" altLang="ja-JP" sz="1900" b="1" kern="100" dirty="0">
                <a:effectLst/>
                <a:latin typeface="Century" panose="02040604050505020304" pitchFamily="18" charset="0"/>
                <a:ea typeface="Meiryo UI" panose="020B0604030504040204" pitchFamily="50" charset="-128"/>
                <a:cs typeface="Times New Roman" panose="02020603050405020304" pitchFamily="18" charset="0"/>
              </a:rPr>
              <a:t>【成果物について】</a:t>
            </a:r>
            <a:endParaRPr lang="ja-JP" altLang="ja-JP" sz="1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900" kern="100" dirty="0">
                <a:effectLst/>
                <a:latin typeface="Century" panose="02040604050505020304" pitchFamily="18" charset="0"/>
                <a:ea typeface="Meiryo UI" panose="020B0604030504040204" pitchFamily="50" charset="-128"/>
                <a:cs typeface="Times New Roman" panose="02020603050405020304" pitchFamily="18" charset="0"/>
              </a:rPr>
              <a:t>事前に大会参加要項にてご案内しているとおり、事前に申請のない成果物は利用することができませんので予めご了承ください。発表中に申請のない成果物使用、資料の配布が見受けられた場合、司会より制止するようお声がけすることがあります。</a:t>
            </a:r>
            <a:endParaRPr lang="ja-JP" altLang="ja-JP" sz="1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altLang="ja-JP" sz="1900" kern="100" dirty="0">
                <a:effectLst/>
                <a:latin typeface="Meiryo UI" panose="020B0604030504040204" pitchFamily="50" charset="-128"/>
                <a:ea typeface="ＭＳ 明朝" panose="02020609040205080304" pitchFamily="17" charset="-128"/>
                <a:cs typeface="Meiryo UI" panose="020B0604030504040204" pitchFamily="50" charset="-128"/>
              </a:rPr>
              <a:t> </a:t>
            </a:r>
            <a:endParaRPr lang="ja-JP" altLang="ja-JP" sz="1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900" b="1" kern="100" dirty="0">
                <a:solidFill>
                  <a:srgbClr val="FF0000"/>
                </a:solidFill>
                <a:effectLst/>
                <a:highlight>
                  <a:srgbClr val="FFFF00"/>
                </a:highlight>
                <a:latin typeface="Century" panose="02040604050505020304" pitchFamily="18" charset="0"/>
                <a:ea typeface="Meiryo UI" panose="020B0604030504040204" pitchFamily="50" charset="-128"/>
                <a:cs typeface="Meiryo UI" panose="020B0604030504040204" pitchFamily="50" charset="-128"/>
              </a:rPr>
              <a:t>なお、「企画シート」「発表資料（</a:t>
            </a:r>
            <a:r>
              <a:rPr lang="en-US" altLang="ja-JP" sz="1900" b="1" kern="100" dirty="0">
                <a:solidFill>
                  <a:srgbClr val="FF0000"/>
                </a:solidFill>
                <a:effectLst/>
                <a:highlight>
                  <a:srgbClr val="FFFF00"/>
                </a:highlight>
                <a:latin typeface="Century" panose="02040604050505020304" pitchFamily="18" charset="0"/>
                <a:ea typeface="Meiryo UI" panose="020B0604030504040204" pitchFamily="50" charset="-128"/>
                <a:cs typeface="Meiryo UI" panose="020B0604030504040204" pitchFamily="50" charset="-128"/>
              </a:rPr>
              <a:t>PowerPoint</a:t>
            </a:r>
            <a:r>
              <a:rPr lang="ja-JP" altLang="ja-JP" sz="1900" b="1" kern="100" dirty="0">
                <a:solidFill>
                  <a:srgbClr val="FF0000"/>
                </a:solidFill>
                <a:effectLst/>
                <a:highlight>
                  <a:srgbClr val="FFFF00"/>
                </a:highlight>
                <a:latin typeface="Century" panose="02040604050505020304" pitchFamily="18" charset="0"/>
                <a:ea typeface="Meiryo UI" panose="020B0604030504040204" pitchFamily="50" charset="-128"/>
                <a:cs typeface="Meiryo UI" panose="020B0604030504040204" pitchFamily="50" charset="-128"/>
              </a:rPr>
              <a:t>）」の提出が提出期間（</a:t>
            </a:r>
            <a:r>
              <a:rPr lang="en-US" altLang="ja-JP" sz="1900" b="1" kern="100" dirty="0">
                <a:solidFill>
                  <a:srgbClr val="FF0000"/>
                </a:solidFill>
                <a:effectLst/>
                <a:highlight>
                  <a:srgbClr val="FFFF00"/>
                </a:highlight>
                <a:latin typeface="Century" panose="02040604050505020304" pitchFamily="18" charset="0"/>
                <a:ea typeface="Meiryo UI" panose="020B0604030504040204" pitchFamily="50" charset="-128"/>
                <a:cs typeface="Meiryo UI" panose="020B0604030504040204" pitchFamily="50" charset="-128"/>
              </a:rPr>
              <a:t>11</a:t>
            </a:r>
            <a:r>
              <a:rPr lang="ja-JP" altLang="ja-JP" sz="1900" b="1" kern="100" dirty="0">
                <a:solidFill>
                  <a:srgbClr val="FF0000"/>
                </a:solidFill>
                <a:effectLst/>
                <a:highlight>
                  <a:srgbClr val="FFFF00"/>
                </a:highlight>
                <a:latin typeface="Century" panose="02040604050505020304" pitchFamily="18" charset="0"/>
                <a:ea typeface="Meiryo UI" panose="020B0604030504040204" pitchFamily="50" charset="-128"/>
                <a:cs typeface="Times New Roman" panose="02020603050405020304" pitchFamily="18" charset="0"/>
              </a:rPr>
              <a:t>月</a:t>
            </a:r>
            <a:r>
              <a:rPr lang="en-US" altLang="ja-JP" sz="1900" b="1" kern="100" dirty="0">
                <a:solidFill>
                  <a:srgbClr val="FF0000"/>
                </a:solidFill>
                <a:effectLst/>
                <a:highlight>
                  <a:srgbClr val="FFFF00"/>
                </a:highlight>
                <a:latin typeface="Century" panose="02040604050505020304" pitchFamily="18" charset="0"/>
                <a:ea typeface="Meiryo UI" panose="020B0604030504040204" pitchFamily="50" charset="-128"/>
                <a:cs typeface="Times New Roman" panose="02020603050405020304" pitchFamily="18" charset="0"/>
              </a:rPr>
              <a:t>06</a:t>
            </a:r>
            <a:r>
              <a:rPr lang="ja-JP" altLang="ja-JP" sz="1900" b="1" kern="100" dirty="0">
                <a:solidFill>
                  <a:srgbClr val="FF0000"/>
                </a:solidFill>
                <a:effectLst/>
                <a:highlight>
                  <a:srgbClr val="FFFF00"/>
                </a:highlight>
                <a:latin typeface="Century" panose="02040604050505020304" pitchFamily="18" charset="0"/>
                <a:ea typeface="Meiryo UI" panose="020B0604030504040204" pitchFamily="50" charset="-128"/>
                <a:cs typeface="Times New Roman" panose="02020603050405020304" pitchFamily="18" charset="0"/>
              </a:rPr>
              <a:t>日</a:t>
            </a:r>
            <a:r>
              <a:rPr lang="en-US" altLang="ja-JP" sz="1900" b="1" kern="100" dirty="0">
                <a:solidFill>
                  <a:srgbClr val="FF0000"/>
                </a:solidFill>
                <a:effectLst/>
                <a:highlight>
                  <a:srgbClr val="FFFF00"/>
                </a:highlight>
                <a:latin typeface="Century" panose="02040604050505020304" pitchFamily="18" charset="0"/>
                <a:ea typeface="Meiryo UI" panose="020B0604030504040204" pitchFamily="50" charset="-128"/>
                <a:cs typeface="Times New Roman" panose="02020603050405020304" pitchFamily="18" charset="0"/>
              </a:rPr>
              <a:t>0</a:t>
            </a:r>
            <a:r>
              <a:rPr lang="ja-JP" altLang="ja-JP" sz="1900" b="1" kern="100" dirty="0">
                <a:solidFill>
                  <a:srgbClr val="FF0000"/>
                </a:solidFill>
                <a:effectLst/>
                <a:highlight>
                  <a:srgbClr val="FFFF00"/>
                </a:highlight>
                <a:latin typeface="Century" panose="02040604050505020304" pitchFamily="18" charset="0"/>
                <a:ea typeface="Meiryo UI" panose="020B0604030504040204" pitchFamily="50" charset="-128"/>
                <a:cs typeface="Times New Roman" panose="02020603050405020304" pitchFamily="18" charset="0"/>
              </a:rPr>
              <a:t>時 ～</a:t>
            </a:r>
            <a:r>
              <a:rPr lang="en-US" altLang="ja-JP" sz="1900" b="1" kern="100" dirty="0">
                <a:solidFill>
                  <a:srgbClr val="FF0000"/>
                </a:solidFill>
                <a:effectLst/>
                <a:highlight>
                  <a:srgbClr val="FFFF00"/>
                </a:highlight>
                <a:latin typeface="Century" panose="02040604050505020304" pitchFamily="18" charset="0"/>
                <a:ea typeface="Meiryo UI" panose="020B0604030504040204" pitchFamily="50" charset="-128"/>
                <a:cs typeface="Times New Roman" panose="02020603050405020304" pitchFamily="18" charset="0"/>
              </a:rPr>
              <a:t> 11</a:t>
            </a:r>
            <a:r>
              <a:rPr lang="ja-JP" altLang="ja-JP" sz="1900" b="1" kern="100" dirty="0">
                <a:solidFill>
                  <a:srgbClr val="FF0000"/>
                </a:solidFill>
                <a:effectLst/>
                <a:highlight>
                  <a:srgbClr val="FFFF00"/>
                </a:highlight>
                <a:latin typeface="Century" panose="02040604050505020304" pitchFamily="18" charset="0"/>
                <a:ea typeface="Meiryo UI" panose="020B0604030504040204" pitchFamily="50" charset="-128"/>
                <a:cs typeface="Times New Roman" panose="02020603050405020304" pitchFamily="18" charset="0"/>
              </a:rPr>
              <a:t>月</a:t>
            </a:r>
            <a:r>
              <a:rPr lang="en-US" altLang="ja-JP" sz="1900" b="1" kern="100" dirty="0">
                <a:solidFill>
                  <a:srgbClr val="FF0000"/>
                </a:solidFill>
                <a:effectLst/>
                <a:highlight>
                  <a:srgbClr val="FFFF00"/>
                </a:highlight>
                <a:latin typeface="Century" panose="02040604050505020304" pitchFamily="18" charset="0"/>
                <a:ea typeface="Meiryo UI" panose="020B0604030504040204" pitchFamily="50" charset="-128"/>
                <a:cs typeface="Times New Roman" panose="02020603050405020304" pitchFamily="18" charset="0"/>
              </a:rPr>
              <a:t>13</a:t>
            </a:r>
            <a:r>
              <a:rPr lang="ja-JP" altLang="ja-JP" sz="1900" b="1" kern="100" dirty="0">
                <a:solidFill>
                  <a:srgbClr val="FF0000"/>
                </a:solidFill>
                <a:effectLst/>
                <a:highlight>
                  <a:srgbClr val="FFFF00"/>
                </a:highlight>
                <a:latin typeface="Century" panose="02040604050505020304" pitchFamily="18" charset="0"/>
                <a:ea typeface="Meiryo UI" panose="020B0604030504040204" pitchFamily="50" charset="-128"/>
                <a:cs typeface="Times New Roman" panose="02020603050405020304" pitchFamily="18" charset="0"/>
              </a:rPr>
              <a:t>日</a:t>
            </a:r>
            <a:r>
              <a:rPr lang="en-US" altLang="ja-JP" sz="1900" b="1" kern="100" dirty="0">
                <a:solidFill>
                  <a:srgbClr val="FF0000"/>
                </a:solidFill>
                <a:effectLst/>
                <a:highlight>
                  <a:srgbClr val="FFFF00"/>
                </a:highlight>
                <a:latin typeface="Century" panose="02040604050505020304" pitchFamily="18" charset="0"/>
                <a:ea typeface="Meiryo UI" panose="020B0604030504040204" pitchFamily="50" charset="-128"/>
                <a:cs typeface="Times New Roman" panose="02020603050405020304" pitchFamily="18" charset="0"/>
              </a:rPr>
              <a:t>18</a:t>
            </a:r>
            <a:r>
              <a:rPr lang="ja-JP" altLang="ja-JP" sz="1900" b="1" kern="100" dirty="0">
                <a:solidFill>
                  <a:srgbClr val="FF0000"/>
                </a:solidFill>
                <a:effectLst/>
                <a:highlight>
                  <a:srgbClr val="FFFF00"/>
                </a:highlight>
                <a:latin typeface="Century" panose="02040604050505020304" pitchFamily="18" charset="0"/>
                <a:ea typeface="Meiryo UI" panose="020B0604030504040204" pitchFamily="50" charset="-128"/>
                <a:cs typeface="Times New Roman" panose="02020603050405020304" pitchFamily="18" charset="0"/>
              </a:rPr>
              <a:t>時まで）</a:t>
            </a:r>
            <a:r>
              <a:rPr lang="ja-JP" altLang="ja-JP" sz="1900" b="1" kern="100" dirty="0">
                <a:solidFill>
                  <a:srgbClr val="FF0000"/>
                </a:solidFill>
                <a:effectLst/>
                <a:highlight>
                  <a:srgbClr val="FFFF00"/>
                </a:highlight>
                <a:latin typeface="Century" panose="02040604050505020304" pitchFamily="18" charset="0"/>
                <a:ea typeface="Meiryo UI" panose="020B0604030504040204" pitchFamily="50" charset="-128"/>
                <a:cs typeface="Meiryo UI" panose="020B0604030504040204" pitchFamily="50" charset="-128"/>
              </a:rPr>
              <a:t>後となった場合、減点（１</a:t>
            </a:r>
            <a:r>
              <a:rPr lang="en-US" altLang="ja-JP" sz="1900" b="1" kern="100" dirty="0">
                <a:solidFill>
                  <a:srgbClr val="FF0000"/>
                </a:solidFill>
                <a:effectLst/>
                <a:highlight>
                  <a:srgbClr val="FFFF00"/>
                </a:highlight>
                <a:latin typeface="Century" panose="02040604050505020304" pitchFamily="18" charset="0"/>
                <a:ea typeface="Meiryo UI" panose="020B0604030504040204" pitchFamily="50" charset="-128"/>
                <a:cs typeface="Meiryo UI" panose="020B0604030504040204" pitchFamily="50" charset="-128"/>
              </a:rPr>
              <a:t>5</a:t>
            </a:r>
            <a:r>
              <a:rPr lang="ja-JP" altLang="ja-JP" sz="1900" b="1" kern="100" dirty="0">
                <a:solidFill>
                  <a:srgbClr val="FF0000"/>
                </a:solidFill>
                <a:effectLst/>
                <a:highlight>
                  <a:srgbClr val="FFFF00"/>
                </a:highlight>
                <a:latin typeface="Century" panose="02040604050505020304" pitchFamily="18" charset="0"/>
                <a:ea typeface="Meiryo UI" panose="020B0604030504040204" pitchFamily="50" charset="-128"/>
                <a:cs typeface="Meiryo UI" panose="020B0604030504040204" pitchFamily="50" charset="-128"/>
              </a:rPr>
              <a:t>点）となります。</a:t>
            </a:r>
            <a:endParaRPr lang="ja-JP" altLang="ja-JP" sz="1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900" kern="100" dirty="0">
                <a:effectLst/>
                <a:latin typeface="Century" panose="02040604050505020304" pitchFamily="18" charset="0"/>
                <a:ea typeface="Meiryo UI" panose="020B0604030504040204" pitchFamily="50" charset="-128"/>
                <a:cs typeface="Meiryo UI" panose="020B0604030504040204" pitchFamily="50" charset="-128"/>
              </a:rPr>
              <a:t>予めご了承ください。</a:t>
            </a:r>
            <a:endParaRPr lang="ja-JP" altLang="ja-JP" sz="1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altLang="ja-JP" sz="1900" kern="100" dirty="0">
                <a:effectLst/>
                <a:latin typeface="Meiryo UI" panose="020B0604030504040204" pitchFamily="50" charset="-128"/>
                <a:ea typeface="ＭＳ 明朝" panose="02020609040205080304" pitchFamily="17" charset="-128"/>
                <a:cs typeface="Meiryo UI" panose="020B0604030504040204" pitchFamily="50" charset="-128"/>
              </a:rPr>
              <a:t> </a:t>
            </a:r>
            <a:endParaRPr lang="ja-JP" altLang="ja-JP" sz="1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altLang="ja-JP" sz="1900" kern="100" dirty="0">
                <a:effectLst/>
                <a:latin typeface="Meiryo UI" panose="020B0604030504040204" pitchFamily="50" charset="-128"/>
                <a:ea typeface="ＭＳ 明朝" panose="02020609040205080304" pitchFamily="17" charset="-128"/>
                <a:cs typeface="Meiryo UI" panose="020B0604030504040204" pitchFamily="50" charset="-128"/>
              </a:rPr>
              <a:t> </a:t>
            </a:r>
            <a:endParaRPr lang="ja-JP" altLang="ja-JP" sz="1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900" kern="100" dirty="0">
                <a:effectLst/>
                <a:latin typeface="Century" panose="02040604050505020304" pitchFamily="18" charset="0"/>
                <a:ea typeface="Meiryo UI" panose="020B0604030504040204" pitchFamily="50" charset="-128"/>
                <a:cs typeface="Meiryo UI" panose="020B0604030504040204" pitchFamily="50" charset="-128"/>
              </a:rPr>
              <a:t>※また審査員からの講評は</a:t>
            </a:r>
            <a:r>
              <a:rPr lang="en-US" altLang="ja-JP" sz="1900" kern="100" dirty="0">
                <a:effectLst/>
                <a:latin typeface="Century" panose="02040604050505020304" pitchFamily="18" charset="0"/>
                <a:ea typeface="Meiryo UI" panose="020B0604030504040204" pitchFamily="50" charset="-128"/>
                <a:cs typeface="Meiryo UI" panose="020B0604030504040204" pitchFamily="50" charset="-128"/>
              </a:rPr>
              <a:t>11</a:t>
            </a:r>
            <a:r>
              <a:rPr lang="ja-JP" altLang="ja-JP" sz="1900" kern="100" dirty="0">
                <a:effectLst/>
                <a:latin typeface="Century" panose="02040604050505020304" pitchFamily="18" charset="0"/>
                <a:ea typeface="Meiryo UI" panose="020B0604030504040204" pitchFamily="50" charset="-128"/>
                <a:cs typeface="Meiryo UI" panose="020B0604030504040204" pitchFamily="50" charset="-128"/>
              </a:rPr>
              <a:t>月中に全チームへフィードバックいたします。</a:t>
            </a:r>
            <a:endParaRPr lang="ja-JP" altLang="ja-JP" sz="1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159854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E975535C-66B2-E812-F616-F415732F56A3}"/>
              </a:ext>
            </a:extLst>
          </p:cNvPr>
          <p:cNvGraphicFramePr>
            <a:graphicFrameLocks noGrp="1"/>
          </p:cNvGraphicFramePr>
          <p:nvPr>
            <p:extLst>
              <p:ext uri="{D42A27DB-BD31-4B8C-83A1-F6EECF244321}">
                <p14:modId xmlns:p14="http://schemas.microsoft.com/office/powerpoint/2010/main" val="3022821350"/>
              </p:ext>
            </p:extLst>
          </p:nvPr>
        </p:nvGraphicFramePr>
        <p:xfrm>
          <a:off x="0" y="0"/>
          <a:ext cx="12192000" cy="6857997"/>
        </p:xfrm>
        <a:graphic>
          <a:graphicData uri="http://schemas.openxmlformats.org/drawingml/2006/table">
            <a:tbl>
              <a:tblPr firstRow="1" bandRow="1">
                <a:tableStyleId>{5C22544A-7EE6-4342-B048-85BDC9FD1C3A}</a:tableStyleId>
              </a:tblPr>
              <a:tblGrid>
                <a:gridCol w="3535678">
                  <a:extLst>
                    <a:ext uri="{9D8B030D-6E8A-4147-A177-3AD203B41FA5}">
                      <a16:colId xmlns:a16="http://schemas.microsoft.com/office/drawing/2014/main" val="2372452268"/>
                    </a:ext>
                  </a:extLst>
                </a:gridCol>
                <a:gridCol w="8656322">
                  <a:extLst>
                    <a:ext uri="{9D8B030D-6E8A-4147-A177-3AD203B41FA5}">
                      <a16:colId xmlns:a16="http://schemas.microsoft.com/office/drawing/2014/main" val="2992355849"/>
                    </a:ext>
                  </a:extLst>
                </a:gridCol>
              </a:tblGrid>
              <a:tr h="511383">
                <a:tc>
                  <a:txBody>
                    <a:bodyPr/>
                    <a:lstStyle/>
                    <a:p>
                      <a:pPr algn="ctr"/>
                      <a:r>
                        <a:rPr kumimoji="1" lang="ja-JP" altLang="en-US" sz="1800" b="1" dirty="0">
                          <a:latin typeface="Meiryo UI" panose="020B0604030504040204" pitchFamily="50" charset="-128"/>
                          <a:ea typeface="Meiryo UI" panose="020B0604030504040204" pitchFamily="50" charset="-128"/>
                        </a:rPr>
                        <a:t>審査項目</a:t>
                      </a:r>
                    </a:p>
                  </a:txBody>
                  <a:tcPr anchor="ctr"/>
                </a:tc>
                <a:tc>
                  <a:txBody>
                    <a:bodyPr/>
                    <a:lstStyle/>
                    <a:p>
                      <a:pPr algn="ctr"/>
                      <a:r>
                        <a:rPr kumimoji="1" lang="ja-JP" altLang="en-US" b="1" dirty="0">
                          <a:latin typeface="Meiryo UI" panose="020B0604030504040204" pitchFamily="50" charset="-128"/>
                          <a:ea typeface="Meiryo UI" panose="020B0604030504040204" pitchFamily="50" charset="-128"/>
                        </a:rPr>
                        <a:t>審査内容</a:t>
                      </a:r>
                    </a:p>
                  </a:txBody>
                  <a:tcPr anchor="ctr"/>
                </a:tc>
                <a:extLst>
                  <a:ext uri="{0D108BD9-81ED-4DB2-BD59-A6C34878D82A}">
                    <a16:rowId xmlns:a16="http://schemas.microsoft.com/office/drawing/2014/main" val="3650097844"/>
                  </a:ext>
                </a:extLst>
              </a:tr>
              <a:tr h="926227">
                <a:tc>
                  <a:txBody>
                    <a:bodyPr/>
                    <a:lstStyle/>
                    <a:p>
                      <a:pPr algn="ctr"/>
                      <a:r>
                        <a:rPr kumimoji="1" lang="ja-JP" altLang="en-US" sz="1800" b="1" dirty="0">
                          <a:latin typeface="Meiryo UI" panose="020B0604030504040204" pitchFamily="50" charset="-128"/>
                          <a:ea typeface="Meiryo UI" panose="020B0604030504040204" pitchFamily="50" charset="-128"/>
                        </a:rPr>
                        <a:t>着眼点（</a:t>
                      </a:r>
                      <a:r>
                        <a:rPr kumimoji="1" lang="en-US" altLang="ja-JP" sz="1800" b="1" dirty="0">
                          <a:latin typeface="Meiryo UI" panose="020B0604030504040204" pitchFamily="50" charset="-128"/>
                          <a:ea typeface="Meiryo UI" panose="020B0604030504040204" pitchFamily="50" charset="-128"/>
                        </a:rPr>
                        <a:t>10</a:t>
                      </a:r>
                      <a:r>
                        <a:rPr kumimoji="1" lang="ja-JP" altLang="en-US" sz="1800" b="1" dirty="0">
                          <a:latin typeface="Meiryo UI" panose="020B0604030504040204" pitchFamily="50" charset="-128"/>
                          <a:ea typeface="Meiryo UI" panose="020B0604030504040204" pitchFamily="50" charset="-128"/>
                        </a:rPr>
                        <a:t>点）</a:t>
                      </a:r>
                    </a:p>
                  </a:txBody>
                  <a:tcPr anchor="ctr"/>
                </a:tc>
                <a:tc>
                  <a:txBody>
                    <a:bodyPr/>
                    <a:lstStyle/>
                    <a:p>
                      <a:r>
                        <a:rPr kumimoji="1" lang="ja-JP" altLang="ja-JP" sz="1800" b="1" kern="1200" dirty="0">
                          <a:solidFill>
                            <a:schemeClr val="dk1"/>
                          </a:solidFill>
                          <a:effectLst/>
                          <a:latin typeface="Meiryo UI" panose="020B0604030504040204" pitchFamily="50" charset="-128"/>
                          <a:ea typeface="Meiryo UI" panose="020B0604030504040204" pitchFamily="50" charset="-128"/>
                          <a:cs typeface="+mn-cs"/>
                        </a:rPr>
                        <a:t>・他のチームと差別化されたオリジナリティーがある内容である</a:t>
                      </a:r>
                      <a:endParaRPr kumimoji="1" lang="ja-JP" altLang="ja-JP" sz="18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ja-JP" sz="1800" b="1" kern="1200" dirty="0">
                          <a:solidFill>
                            <a:schemeClr val="dk1"/>
                          </a:solidFill>
                          <a:effectLst/>
                          <a:latin typeface="Meiryo UI" panose="020B0604030504040204" pitchFamily="50" charset="-128"/>
                          <a:ea typeface="Meiryo UI" panose="020B0604030504040204" pitchFamily="50" charset="-128"/>
                          <a:cs typeface="+mn-cs"/>
                        </a:rPr>
                        <a:t>・学術的な貢献がある内容である</a:t>
                      </a:r>
                      <a:endParaRPr kumimoji="1" lang="ja-JP" altLang="ja-JP" sz="18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ja-JP" sz="1800" b="1" kern="1200" dirty="0">
                          <a:solidFill>
                            <a:schemeClr val="dk1"/>
                          </a:solidFill>
                          <a:effectLst/>
                          <a:latin typeface="Meiryo UI" panose="020B0604030504040204" pitchFamily="50" charset="-128"/>
                          <a:ea typeface="Meiryo UI" panose="020B0604030504040204" pitchFamily="50" charset="-128"/>
                          <a:cs typeface="+mn-cs"/>
                        </a:rPr>
                        <a:t>・実現性がある目標・計画設定が行われている</a:t>
                      </a:r>
                      <a:endParaRPr kumimoji="1" lang="ja-JP" altLang="en-US" sz="18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952665692"/>
                  </a:ext>
                </a:extLst>
              </a:tr>
              <a:tr h="648359">
                <a:tc>
                  <a:txBody>
                    <a:bodyPr/>
                    <a:lstStyle/>
                    <a:p>
                      <a:pPr algn="ctr"/>
                      <a:r>
                        <a:rPr kumimoji="1" lang="ja-JP" altLang="en-US" sz="1800" b="1" dirty="0">
                          <a:latin typeface="Meiryo UI" panose="020B0604030504040204" pitchFamily="50" charset="-128"/>
                          <a:ea typeface="Meiryo UI" panose="020B0604030504040204" pitchFamily="50" charset="-128"/>
                        </a:rPr>
                        <a:t>論理的思考力（</a:t>
                      </a:r>
                      <a:r>
                        <a:rPr kumimoji="1" lang="en-US" altLang="ja-JP" sz="1800" b="1" dirty="0">
                          <a:latin typeface="Meiryo UI" panose="020B0604030504040204" pitchFamily="50" charset="-128"/>
                          <a:ea typeface="Meiryo UI" panose="020B0604030504040204" pitchFamily="50" charset="-128"/>
                        </a:rPr>
                        <a:t>10</a:t>
                      </a:r>
                      <a:r>
                        <a:rPr kumimoji="1" lang="ja-JP" altLang="en-US" sz="1800" b="1" dirty="0">
                          <a:latin typeface="Meiryo UI" panose="020B0604030504040204" pitchFamily="50" charset="-128"/>
                          <a:ea typeface="Meiryo UI" panose="020B0604030504040204" pitchFamily="50" charset="-128"/>
                        </a:rPr>
                        <a:t>点）</a:t>
                      </a:r>
                    </a:p>
                  </a:txBody>
                  <a:tcPr anchor="ctr"/>
                </a:tc>
                <a:tc>
                  <a:txBody>
                    <a:bodyPr/>
                    <a:lstStyle/>
                    <a:p>
                      <a:r>
                        <a:rPr kumimoji="1" lang="ja-JP" altLang="ja-JP" sz="1800" b="1" kern="1200" dirty="0">
                          <a:solidFill>
                            <a:schemeClr val="dk1"/>
                          </a:solidFill>
                          <a:effectLst/>
                          <a:latin typeface="Meiryo UI" panose="020B0604030504040204" pitchFamily="50" charset="-128"/>
                          <a:ea typeface="Meiryo UI" panose="020B0604030504040204" pitchFamily="50" charset="-128"/>
                          <a:cs typeface="+mn-cs"/>
                        </a:rPr>
                        <a:t>・研究における背景、仮説、検証、結論の流れに一貫性がある</a:t>
                      </a:r>
                    </a:p>
                    <a:p>
                      <a:r>
                        <a:rPr kumimoji="1" lang="ja-JP" altLang="ja-JP" sz="1800" b="1" kern="1200" dirty="0">
                          <a:solidFill>
                            <a:schemeClr val="dk1"/>
                          </a:solidFill>
                          <a:effectLst/>
                          <a:latin typeface="Meiryo UI" panose="020B0604030504040204" pitchFamily="50" charset="-128"/>
                          <a:ea typeface="Meiryo UI" panose="020B0604030504040204" pitchFamily="50" charset="-128"/>
                          <a:cs typeface="+mn-cs"/>
                        </a:rPr>
                        <a:t>・自身の研究テーマの正しい理解に基づいて多角的な視野での考察が行われている</a:t>
                      </a:r>
                      <a:endParaRPr kumimoji="1" lang="ja-JP" altLang="en-US" sz="18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132279109"/>
                  </a:ext>
                </a:extLst>
              </a:tr>
              <a:tr h="648359">
                <a:tc>
                  <a:txBody>
                    <a:bodyPr/>
                    <a:lstStyle/>
                    <a:p>
                      <a:pPr algn="ctr"/>
                      <a:r>
                        <a:rPr kumimoji="1" lang="ja-JP" altLang="en-US" sz="1800" b="1" dirty="0">
                          <a:latin typeface="Meiryo UI" panose="020B0604030504040204" pitchFamily="50" charset="-128"/>
                          <a:ea typeface="Meiryo UI" panose="020B0604030504040204" pitchFamily="50" charset="-128"/>
                        </a:rPr>
                        <a:t>情報活用力（</a:t>
                      </a:r>
                      <a:r>
                        <a:rPr kumimoji="1" lang="en-US" altLang="ja-JP" sz="1800" b="1" dirty="0">
                          <a:latin typeface="Meiryo UI" panose="020B0604030504040204" pitchFamily="50" charset="-128"/>
                          <a:ea typeface="Meiryo UI" panose="020B0604030504040204" pitchFamily="50" charset="-128"/>
                        </a:rPr>
                        <a:t>10</a:t>
                      </a:r>
                      <a:r>
                        <a:rPr kumimoji="1" lang="ja-JP" altLang="en-US" sz="1800" b="1" dirty="0">
                          <a:latin typeface="Meiryo UI" panose="020B0604030504040204" pitchFamily="50" charset="-128"/>
                          <a:ea typeface="Meiryo UI" panose="020B0604030504040204" pitchFamily="50" charset="-128"/>
                        </a:rPr>
                        <a:t>点）</a:t>
                      </a:r>
                    </a:p>
                  </a:txBody>
                  <a:tcPr anchor="ctr"/>
                </a:tc>
                <a:tc>
                  <a:txBody>
                    <a:bodyPr/>
                    <a:lstStyle/>
                    <a:p>
                      <a:r>
                        <a:rPr kumimoji="1" lang="ja-JP" altLang="ja-JP" sz="1800" b="1" kern="1200" dirty="0">
                          <a:solidFill>
                            <a:schemeClr val="dk1"/>
                          </a:solidFill>
                          <a:effectLst/>
                          <a:latin typeface="Meiryo UI" panose="020B0604030504040204" pitchFamily="50" charset="-128"/>
                          <a:ea typeface="Meiryo UI" panose="020B0604030504040204" pitchFamily="50" charset="-128"/>
                          <a:cs typeface="+mn-cs"/>
                        </a:rPr>
                        <a:t>・参考文献やフィールドワークによる情報収集への取り組みが適切である</a:t>
                      </a:r>
                    </a:p>
                    <a:p>
                      <a:r>
                        <a:rPr kumimoji="1" lang="ja-JP" altLang="ja-JP" sz="1800" b="1" kern="1200" dirty="0">
                          <a:solidFill>
                            <a:schemeClr val="dk1"/>
                          </a:solidFill>
                          <a:effectLst/>
                          <a:latin typeface="Meiryo UI" panose="020B0604030504040204" pitchFamily="50" charset="-128"/>
                          <a:ea typeface="Meiryo UI" panose="020B0604030504040204" pitchFamily="50" charset="-128"/>
                          <a:cs typeface="+mn-cs"/>
                        </a:rPr>
                        <a:t>・収集した情報の定義づけ、分析、実証が的確である</a:t>
                      </a:r>
                      <a:endParaRPr kumimoji="1" lang="ja-JP" altLang="en-US" b="1"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620677787"/>
                  </a:ext>
                </a:extLst>
              </a:tr>
              <a:tr h="648359">
                <a:tc>
                  <a:txBody>
                    <a:bodyPr/>
                    <a:lstStyle/>
                    <a:p>
                      <a:pPr algn="ctr"/>
                      <a:r>
                        <a:rPr kumimoji="1" lang="ja-JP" altLang="en-US" sz="1800" b="1" dirty="0">
                          <a:latin typeface="Meiryo UI" panose="020B0604030504040204" pitchFamily="50" charset="-128"/>
                          <a:ea typeface="Meiryo UI" panose="020B0604030504040204" pitchFamily="50" charset="-128"/>
                        </a:rPr>
                        <a:t>質問対応力（</a:t>
                      </a:r>
                      <a:r>
                        <a:rPr kumimoji="1" lang="en-US" altLang="ja-JP" sz="1800" b="1" dirty="0">
                          <a:latin typeface="Meiryo UI" panose="020B0604030504040204" pitchFamily="50" charset="-128"/>
                          <a:ea typeface="Meiryo UI" panose="020B0604030504040204" pitchFamily="50" charset="-128"/>
                        </a:rPr>
                        <a:t>10</a:t>
                      </a:r>
                      <a:r>
                        <a:rPr kumimoji="1" lang="ja-JP" altLang="en-US" sz="1800" b="1" dirty="0">
                          <a:latin typeface="Meiryo UI" panose="020B0604030504040204" pitchFamily="50" charset="-128"/>
                          <a:ea typeface="Meiryo UI" panose="020B0604030504040204" pitchFamily="50" charset="-128"/>
                        </a:rPr>
                        <a:t>点）</a:t>
                      </a:r>
                    </a:p>
                  </a:txBody>
                  <a:tcPr anchor="ctr"/>
                </a:tc>
                <a:tc>
                  <a:txBody>
                    <a:bodyPr/>
                    <a:lstStyle/>
                    <a:p>
                      <a:r>
                        <a:rPr kumimoji="1" lang="ja-JP" altLang="ja-JP" sz="1800" b="1" kern="1200" dirty="0">
                          <a:solidFill>
                            <a:schemeClr val="dk1"/>
                          </a:solidFill>
                          <a:effectLst/>
                          <a:latin typeface="Meiryo UI" panose="020B0604030504040204" pitchFamily="50" charset="-128"/>
                          <a:ea typeface="Meiryo UI" panose="020B0604030504040204" pitchFamily="50" charset="-128"/>
                          <a:cs typeface="+mn-cs"/>
                        </a:rPr>
                        <a:t>・質問者の意図を正しく汲み取っている</a:t>
                      </a:r>
                    </a:p>
                    <a:p>
                      <a:r>
                        <a:rPr kumimoji="1" lang="ja-JP" altLang="ja-JP" sz="1800" b="1" kern="1200" dirty="0">
                          <a:solidFill>
                            <a:schemeClr val="dk1"/>
                          </a:solidFill>
                          <a:effectLst/>
                          <a:latin typeface="Meiryo UI" panose="020B0604030504040204" pitchFamily="50" charset="-128"/>
                          <a:ea typeface="Meiryo UI" panose="020B0604030504040204" pitchFamily="50" charset="-128"/>
                          <a:cs typeface="+mn-cs"/>
                        </a:rPr>
                        <a:t>・簡潔かつ説得力のある回答である</a:t>
                      </a:r>
                      <a:endParaRPr kumimoji="1" lang="ja-JP" altLang="en-US" b="1"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153182541"/>
                  </a:ext>
                </a:extLst>
              </a:tr>
              <a:tr h="926227">
                <a:tc>
                  <a:txBody>
                    <a:bodyPr/>
                    <a:lstStyle/>
                    <a:p>
                      <a:pPr algn="ctr"/>
                      <a:r>
                        <a:rPr kumimoji="1" lang="ja-JP" altLang="en-US" sz="1800" b="1" dirty="0">
                          <a:latin typeface="Meiryo UI" panose="020B0604030504040204" pitchFamily="50" charset="-128"/>
                          <a:ea typeface="Meiryo UI" panose="020B0604030504040204" pitchFamily="50" charset="-128"/>
                        </a:rPr>
                        <a:t>プレゼン力（</a:t>
                      </a:r>
                      <a:r>
                        <a:rPr kumimoji="1" lang="en-US" altLang="ja-JP" sz="1800" b="1" dirty="0">
                          <a:latin typeface="Meiryo UI" panose="020B0604030504040204" pitchFamily="50" charset="-128"/>
                          <a:ea typeface="Meiryo UI" panose="020B0604030504040204" pitchFamily="50" charset="-128"/>
                        </a:rPr>
                        <a:t>5</a:t>
                      </a:r>
                      <a:r>
                        <a:rPr kumimoji="1" lang="ja-JP" altLang="en-US" sz="1800" b="1" dirty="0">
                          <a:latin typeface="Meiryo UI" panose="020B0604030504040204" pitchFamily="50" charset="-128"/>
                          <a:ea typeface="Meiryo UI" panose="020B0604030504040204" pitchFamily="50" charset="-128"/>
                        </a:rPr>
                        <a:t>点）</a:t>
                      </a:r>
                    </a:p>
                  </a:txBody>
                  <a:tcPr anchor="ctr"/>
                </a:tc>
                <a:tc>
                  <a:txBody>
                    <a:bodyPr/>
                    <a:lstStyle/>
                    <a:p>
                      <a:r>
                        <a:rPr kumimoji="1" lang="ja-JP" altLang="ja-JP" sz="1800" b="1" kern="1200" dirty="0">
                          <a:solidFill>
                            <a:schemeClr val="dk1"/>
                          </a:solidFill>
                          <a:effectLst/>
                          <a:latin typeface="Meiryo UI" panose="020B0604030504040204" pitchFamily="50" charset="-128"/>
                          <a:ea typeface="Meiryo UI" panose="020B0604030504040204" pitchFamily="50" charset="-128"/>
                          <a:cs typeface="+mn-cs"/>
                        </a:rPr>
                        <a:t>・プレゼン資料が理解しやすくまとめられている</a:t>
                      </a:r>
                    </a:p>
                    <a:p>
                      <a:r>
                        <a:rPr kumimoji="1" lang="ja-JP" altLang="ja-JP" sz="1800" b="1" kern="1200" dirty="0">
                          <a:solidFill>
                            <a:schemeClr val="dk1"/>
                          </a:solidFill>
                          <a:effectLst/>
                          <a:latin typeface="Meiryo UI" panose="020B0604030504040204" pitchFamily="50" charset="-128"/>
                          <a:ea typeface="Meiryo UI" panose="020B0604030504040204" pitchFamily="50" charset="-128"/>
                          <a:cs typeface="+mn-cs"/>
                        </a:rPr>
                        <a:t>・発表を聞き取るのに十分な声量である</a:t>
                      </a:r>
                    </a:p>
                    <a:p>
                      <a:r>
                        <a:rPr kumimoji="1" lang="ja-JP" altLang="ja-JP" sz="1800" b="1" kern="1200" dirty="0">
                          <a:solidFill>
                            <a:schemeClr val="dk1"/>
                          </a:solidFill>
                          <a:effectLst/>
                          <a:latin typeface="Meiryo UI" panose="020B0604030504040204" pitchFamily="50" charset="-128"/>
                          <a:ea typeface="Meiryo UI" panose="020B0604030504040204" pitchFamily="50" charset="-128"/>
                          <a:cs typeface="+mn-cs"/>
                        </a:rPr>
                        <a:t>・参考文献の扱いが正しく行われている</a:t>
                      </a:r>
                      <a:endParaRPr kumimoji="1" lang="ja-JP" altLang="en-US" b="1"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004112185"/>
                  </a:ext>
                </a:extLst>
              </a:tr>
              <a:tr h="2037700">
                <a:tc>
                  <a:txBody>
                    <a:bodyPr/>
                    <a:lstStyle/>
                    <a:p>
                      <a:pPr algn="ctr"/>
                      <a:r>
                        <a:rPr kumimoji="1" lang="ja-JP" altLang="en-US" sz="1800" b="1" dirty="0">
                          <a:latin typeface="Meiryo UI" panose="020B0604030504040204" pitchFamily="50" charset="-128"/>
                          <a:ea typeface="Meiryo UI" panose="020B0604030504040204" pitchFamily="50" charset="-128"/>
                        </a:rPr>
                        <a:t>発表時間（</a:t>
                      </a:r>
                      <a:r>
                        <a:rPr kumimoji="1" lang="en-US" altLang="ja-JP" sz="1800" b="1" dirty="0">
                          <a:latin typeface="Meiryo UI" panose="020B0604030504040204" pitchFamily="50" charset="-128"/>
                          <a:ea typeface="Meiryo UI" panose="020B0604030504040204" pitchFamily="50" charset="-128"/>
                        </a:rPr>
                        <a:t>5</a:t>
                      </a:r>
                      <a:r>
                        <a:rPr kumimoji="1" lang="ja-JP" altLang="en-US" sz="1800" b="1" dirty="0">
                          <a:latin typeface="Meiryo UI" panose="020B0604030504040204" pitchFamily="50" charset="-128"/>
                          <a:ea typeface="Meiryo UI" panose="020B0604030504040204" pitchFamily="50" charset="-128"/>
                        </a:rPr>
                        <a:t>点）</a:t>
                      </a:r>
                    </a:p>
                  </a:txBody>
                  <a:tcPr anchor="ctr"/>
                </a:tc>
                <a:tc>
                  <a:txBody>
                    <a:bodyPr/>
                    <a:lstStyle/>
                    <a:p>
                      <a:r>
                        <a:rPr kumimoji="1" lang="ja-JP" altLang="ja-JP" sz="1800" b="1"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800" b="1" kern="1200" dirty="0">
                          <a:solidFill>
                            <a:srgbClr val="FF0000"/>
                          </a:solidFill>
                          <a:effectLst/>
                          <a:latin typeface="Meiryo UI" panose="020B0604030504040204" pitchFamily="50" charset="-128"/>
                          <a:ea typeface="Meiryo UI" panose="020B0604030504040204" pitchFamily="50" charset="-128"/>
                          <a:cs typeface="+mn-cs"/>
                        </a:rPr>
                        <a:t>減点方式</a:t>
                      </a:r>
                    </a:p>
                    <a:p>
                      <a:r>
                        <a:rPr kumimoji="1" lang="ja-JP" altLang="ja-JP" sz="1800" b="1" kern="1200" dirty="0">
                          <a:solidFill>
                            <a:schemeClr val="dk1"/>
                          </a:solidFill>
                          <a:effectLst/>
                          <a:latin typeface="Meiryo UI" panose="020B0604030504040204" pitchFamily="50" charset="-128"/>
                          <a:ea typeface="Meiryo UI" panose="020B0604030504040204" pitchFamily="50" charset="-128"/>
                          <a:cs typeface="+mn-cs"/>
                        </a:rPr>
                        <a:t>・規定発表時間</a:t>
                      </a:r>
                      <a:r>
                        <a:rPr kumimoji="1" lang="en-US" altLang="ja-JP" sz="1800" b="1" kern="1200" dirty="0">
                          <a:solidFill>
                            <a:schemeClr val="dk1"/>
                          </a:solidFill>
                          <a:effectLst/>
                          <a:latin typeface="Meiryo UI" panose="020B0604030504040204" pitchFamily="50" charset="-128"/>
                          <a:ea typeface="Meiryo UI" panose="020B0604030504040204" pitchFamily="50" charset="-128"/>
                          <a:cs typeface="+mn-cs"/>
                        </a:rPr>
                        <a:t>(15</a:t>
                      </a:r>
                      <a:r>
                        <a:rPr kumimoji="1" lang="ja-JP" altLang="ja-JP" sz="1800" b="1" kern="1200" dirty="0">
                          <a:solidFill>
                            <a:schemeClr val="dk1"/>
                          </a:solidFill>
                          <a:effectLst/>
                          <a:latin typeface="Meiryo UI" panose="020B0604030504040204" pitchFamily="50" charset="-128"/>
                          <a:ea typeface="Meiryo UI" panose="020B0604030504040204" pitchFamily="50" charset="-128"/>
                          <a:cs typeface="+mn-cs"/>
                        </a:rPr>
                        <a:t>分</a:t>
                      </a:r>
                      <a:r>
                        <a:rPr kumimoji="1" lang="en-US" altLang="ja-JP" sz="1800" b="1"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800" b="1" kern="1200" dirty="0">
                          <a:solidFill>
                            <a:schemeClr val="dk1"/>
                          </a:solidFill>
                          <a:effectLst/>
                          <a:latin typeface="Meiryo UI" panose="020B0604030504040204" pitchFamily="50" charset="-128"/>
                          <a:ea typeface="Meiryo UI" panose="020B0604030504040204" pitchFamily="50" charset="-128"/>
                          <a:cs typeface="+mn-cs"/>
                        </a:rPr>
                        <a:t>から</a:t>
                      </a:r>
                      <a:r>
                        <a:rPr kumimoji="1" lang="ja-JP" altLang="ja-JP" sz="1800" b="1" kern="1200" dirty="0">
                          <a:solidFill>
                            <a:srgbClr val="FF0000"/>
                          </a:solidFill>
                          <a:effectLst/>
                          <a:latin typeface="Meiryo UI" panose="020B0604030504040204" pitchFamily="50" charset="-128"/>
                          <a:ea typeface="Meiryo UI" panose="020B0604030504040204" pitchFamily="50" charset="-128"/>
                          <a:cs typeface="+mn-cs"/>
                        </a:rPr>
                        <a:t>超過した時間</a:t>
                      </a:r>
                      <a:r>
                        <a:rPr kumimoji="1" lang="ja-JP" altLang="ja-JP" sz="1800" b="1" kern="1200" dirty="0">
                          <a:solidFill>
                            <a:schemeClr val="dk1"/>
                          </a:solidFill>
                          <a:effectLst/>
                          <a:latin typeface="Meiryo UI" panose="020B0604030504040204" pitchFamily="50" charset="-128"/>
                          <a:ea typeface="Meiryo UI" panose="020B0604030504040204" pitchFamily="50" charset="-128"/>
                          <a:cs typeface="+mn-cs"/>
                        </a:rPr>
                        <a:t>に基づき計算</a:t>
                      </a:r>
                    </a:p>
                    <a:p>
                      <a:r>
                        <a:rPr kumimoji="1" lang="en-US" altLang="ja-JP" sz="1800" b="1" kern="1200" dirty="0">
                          <a:solidFill>
                            <a:schemeClr val="dk1"/>
                          </a:solidFill>
                          <a:effectLst/>
                          <a:latin typeface="Meiryo UI" panose="020B0604030504040204" pitchFamily="50" charset="-128"/>
                          <a:ea typeface="Meiryo UI" panose="020B0604030504040204" pitchFamily="50" charset="-128"/>
                          <a:cs typeface="+mn-cs"/>
                        </a:rPr>
                        <a:t>15:00</a:t>
                      </a:r>
                      <a:r>
                        <a:rPr kumimoji="1" lang="ja-JP" altLang="ja-JP" sz="1800" b="1" kern="1200" dirty="0">
                          <a:solidFill>
                            <a:schemeClr val="dk1"/>
                          </a:solidFill>
                          <a:effectLst/>
                          <a:latin typeface="Meiryo UI" panose="020B0604030504040204" pitchFamily="50" charset="-128"/>
                          <a:ea typeface="Meiryo UI" panose="020B0604030504040204" pitchFamily="50" charset="-128"/>
                          <a:cs typeface="+mn-cs"/>
                        </a:rPr>
                        <a:t>～</a:t>
                      </a:r>
                      <a:r>
                        <a:rPr kumimoji="1" lang="en-US" altLang="ja-JP" sz="1800" b="1" kern="1200" dirty="0">
                          <a:solidFill>
                            <a:schemeClr val="dk1"/>
                          </a:solidFill>
                          <a:effectLst/>
                          <a:latin typeface="Meiryo UI" panose="020B0604030504040204" pitchFamily="50" charset="-128"/>
                          <a:ea typeface="Meiryo UI" panose="020B0604030504040204" pitchFamily="50" charset="-128"/>
                          <a:cs typeface="+mn-cs"/>
                        </a:rPr>
                        <a:t>15:20    4</a:t>
                      </a:r>
                      <a:r>
                        <a:rPr kumimoji="1" lang="ja-JP" altLang="ja-JP" sz="1800" b="1" kern="1200" dirty="0">
                          <a:solidFill>
                            <a:schemeClr val="dk1"/>
                          </a:solidFill>
                          <a:effectLst/>
                          <a:latin typeface="Meiryo UI" panose="020B0604030504040204" pitchFamily="50" charset="-128"/>
                          <a:ea typeface="Meiryo UI" panose="020B0604030504040204" pitchFamily="50" charset="-128"/>
                          <a:cs typeface="+mn-cs"/>
                        </a:rPr>
                        <a:t>点</a:t>
                      </a:r>
                      <a:r>
                        <a:rPr kumimoji="1" lang="en-US" altLang="ja-JP" sz="1800" b="1" kern="1200" dirty="0">
                          <a:solidFill>
                            <a:schemeClr val="dk1"/>
                          </a:solidFill>
                          <a:effectLst/>
                          <a:latin typeface="Meiryo UI" panose="020B0604030504040204" pitchFamily="50" charset="-128"/>
                          <a:ea typeface="Meiryo UI" panose="020B0604030504040204" pitchFamily="50" charset="-128"/>
                          <a:cs typeface="+mn-cs"/>
                        </a:rPr>
                        <a:t>(-1)</a:t>
                      </a:r>
                      <a:endParaRPr kumimoji="1" lang="ja-JP" altLang="ja-JP" sz="1800" b="1" kern="1200" dirty="0">
                        <a:solidFill>
                          <a:schemeClr val="dk1"/>
                        </a:solidFill>
                        <a:effectLst/>
                        <a:latin typeface="Meiryo UI" panose="020B0604030504040204" pitchFamily="50" charset="-128"/>
                        <a:ea typeface="Meiryo UI" panose="020B0604030504040204" pitchFamily="50" charset="-128"/>
                        <a:cs typeface="+mn-cs"/>
                      </a:endParaRPr>
                    </a:p>
                    <a:p>
                      <a:r>
                        <a:rPr kumimoji="1" lang="en-US" altLang="ja-JP" sz="1800" b="1" kern="1200" dirty="0">
                          <a:solidFill>
                            <a:schemeClr val="dk1"/>
                          </a:solidFill>
                          <a:effectLst/>
                          <a:latin typeface="Meiryo UI" panose="020B0604030504040204" pitchFamily="50" charset="-128"/>
                          <a:ea typeface="Meiryo UI" panose="020B0604030504040204" pitchFamily="50" charset="-128"/>
                          <a:cs typeface="+mn-cs"/>
                        </a:rPr>
                        <a:t>15:21</a:t>
                      </a:r>
                      <a:r>
                        <a:rPr kumimoji="1" lang="zh-CN" altLang="ja-JP" sz="1800" b="1" kern="1200" dirty="0">
                          <a:solidFill>
                            <a:schemeClr val="dk1"/>
                          </a:solidFill>
                          <a:effectLst/>
                          <a:latin typeface="Meiryo UI" panose="020B0604030504040204" pitchFamily="50" charset="-128"/>
                          <a:ea typeface="Meiryo UI" panose="020B0604030504040204" pitchFamily="50" charset="-128"/>
                          <a:cs typeface="+mn-cs"/>
                        </a:rPr>
                        <a:t>～</a:t>
                      </a:r>
                      <a:r>
                        <a:rPr kumimoji="1" lang="en-US" altLang="ja-JP" sz="1800" b="1" kern="1200" dirty="0">
                          <a:solidFill>
                            <a:schemeClr val="dk1"/>
                          </a:solidFill>
                          <a:effectLst/>
                          <a:latin typeface="Meiryo UI" panose="020B0604030504040204" pitchFamily="50" charset="-128"/>
                          <a:ea typeface="Meiryo UI" panose="020B0604030504040204" pitchFamily="50" charset="-128"/>
                          <a:cs typeface="+mn-cs"/>
                        </a:rPr>
                        <a:t>15:40</a:t>
                      </a:r>
                      <a:r>
                        <a:rPr kumimoji="1" lang="zh-CN" altLang="ja-JP" sz="1800" b="1" kern="1200" dirty="0">
                          <a:solidFill>
                            <a:schemeClr val="dk1"/>
                          </a:solidFill>
                          <a:effectLst/>
                          <a:latin typeface="Meiryo UI" panose="020B0604030504040204" pitchFamily="50" charset="-128"/>
                          <a:ea typeface="Meiryo UI" panose="020B0604030504040204" pitchFamily="50" charset="-128"/>
                          <a:cs typeface="+mn-cs"/>
                        </a:rPr>
                        <a:t>　</a:t>
                      </a:r>
                      <a:r>
                        <a:rPr kumimoji="1" lang="en-US" altLang="ja-JP" sz="1800" b="1" kern="1200" dirty="0">
                          <a:solidFill>
                            <a:schemeClr val="dk1"/>
                          </a:solidFill>
                          <a:effectLst/>
                          <a:latin typeface="Meiryo UI" panose="020B0604030504040204" pitchFamily="50" charset="-128"/>
                          <a:ea typeface="Meiryo UI" panose="020B0604030504040204" pitchFamily="50" charset="-128"/>
                          <a:cs typeface="+mn-cs"/>
                        </a:rPr>
                        <a:t>3</a:t>
                      </a:r>
                      <a:r>
                        <a:rPr kumimoji="1" lang="zh-CN" altLang="ja-JP" sz="1800" b="1" kern="1200" dirty="0">
                          <a:solidFill>
                            <a:schemeClr val="dk1"/>
                          </a:solidFill>
                          <a:effectLst/>
                          <a:latin typeface="Meiryo UI" panose="020B0604030504040204" pitchFamily="50" charset="-128"/>
                          <a:ea typeface="Meiryo UI" panose="020B0604030504040204" pitchFamily="50" charset="-128"/>
                          <a:cs typeface="+mn-cs"/>
                        </a:rPr>
                        <a:t>点</a:t>
                      </a:r>
                      <a:r>
                        <a:rPr kumimoji="1" lang="en-US" altLang="ja-JP" sz="1800" b="1" kern="1200" dirty="0">
                          <a:solidFill>
                            <a:schemeClr val="dk1"/>
                          </a:solidFill>
                          <a:effectLst/>
                          <a:latin typeface="Meiryo UI" panose="020B0604030504040204" pitchFamily="50" charset="-128"/>
                          <a:ea typeface="Meiryo UI" panose="020B0604030504040204" pitchFamily="50" charset="-128"/>
                          <a:cs typeface="+mn-cs"/>
                        </a:rPr>
                        <a:t>(</a:t>
                      </a:r>
                      <a:r>
                        <a:rPr kumimoji="1" lang="zh-CN" altLang="ja-JP" sz="1800" b="1" kern="1200" dirty="0">
                          <a:solidFill>
                            <a:schemeClr val="dk1"/>
                          </a:solidFill>
                          <a:effectLst/>
                          <a:latin typeface="Meiryo UI" panose="020B0604030504040204" pitchFamily="50" charset="-128"/>
                          <a:ea typeface="Meiryo UI" panose="020B0604030504040204" pitchFamily="50" charset="-128"/>
                          <a:cs typeface="+mn-cs"/>
                        </a:rPr>
                        <a:t>‐</a:t>
                      </a:r>
                      <a:r>
                        <a:rPr kumimoji="1" lang="en-US" altLang="ja-JP" sz="1800" b="1" kern="1200" dirty="0">
                          <a:solidFill>
                            <a:schemeClr val="dk1"/>
                          </a:solidFill>
                          <a:effectLst/>
                          <a:latin typeface="Meiryo UI" panose="020B0604030504040204" pitchFamily="50" charset="-128"/>
                          <a:ea typeface="Meiryo UI" panose="020B0604030504040204" pitchFamily="50" charset="-128"/>
                          <a:cs typeface="+mn-cs"/>
                        </a:rPr>
                        <a:t>2)</a:t>
                      </a:r>
                      <a:endParaRPr kumimoji="1" lang="ja-JP" altLang="ja-JP" sz="1800" b="1" kern="1200" dirty="0">
                        <a:solidFill>
                          <a:schemeClr val="dk1"/>
                        </a:solidFill>
                        <a:effectLst/>
                        <a:latin typeface="Meiryo UI" panose="020B0604030504040204" pitchFamily="50" charset="-128"/>
                        <a:ea typeface="Meiryo UI" panose="020B0604030504040204" pitchFamily="50" charset="-128"/>
                        <a:cs typeface="+mn-cs"/>
                      </a:endParaRPr>
                    </a:p>
                    <a:p>
                      <a:r>
                        <a:rPr kumimoji="1" lang="en-US" altLang="ja-JP" sz="1800" b="1" kern="1200" dirty="0">
                          <a:solidFill>
                            <a:schemeClr val="dk1"/>
                          </a:solidFill>
                          <a:effectLst/>
                          <a:latin typeface="Meiryo UI" panose="020B0604030504040204" pitchFamily="50" charset="-128"/>
                          <a:ea typeface="Meiryo UI" panose="020B0604030504040204" pitchFamily="50" charset="-128"/>
                          <a:cs typeface="+mn-cs"/>
                        </a:rPr>
                        <a:t>15:41</a:t>
                      </a:r>
                      <a:r>
                        <a:rPr kumimoji="1" lang="zh-CN" altLang="ja-JP" sz="1800" b="1" kern="1200" dirty="0">
                          <a:solidFill>
                            <a:schemeClr val="dk1"/>
                          </a:solidFill>
                          <a:effectLst/>
                          <a:latin typeface="Meiryo UI" panose="020B0604030504040204" pitchFamily="50" charset="-128"/>
                          <a:ea typeface="Meiryo UI" panose="020B0604030504040204" pitchFamily="50" charset="-128"/>
                          <a:cs typeface="+mn-cs"/>
                        </a:rPr>
                        <a:t>～</a:t>
                      </a:r>
                      <a:r>
                        <a:rPr kumimoji="1" lang="en-US" altLang="ja-JP" sz="1800" b="1" kern="1200" dirty="0">
                          <a:solidFill>
                            <a:schemeClr val="dk1"/>
                          </a:solidFill>
                          <a:effectLst/>
                          <a:latin typeface="Meiryo UI" panose="020B0604030504040204" pitchFamily="50" charset="-128"/>
                          <a:ea typeface="Meiryo UI" panose="020B0604030504040204" pitchFamily="50" charset="-128"/>
                          <a:cs typeface="+mn-cs"/>
                        </a:rPr>
                        <a:t>16:00</a:t>
                      </a:r>
                      <a:r>
                        <a:rPr kumimoji="1" lang="zh-CN" altLang="ja-JP" sz="1800" b="1" kern="1200" dirty="0">
                          <a:solidFill>
                            <a:schemeClr val="dk1"/>
                          </a:solidFill>
                          <a:effectLst/>
                          <a:latin typeface="Meiryo UI" panose="020B0604030504040204" pitchFamily="50" charset="-128"/>
                          <a:ea typeface="Meiryo UI" panose="020B0604030504040204" pitchFamily="50" charset="-128"/>
                          <a:cs typeface="+mn-cs"/>
                        </a:rPr>
                        <a:t>　</a:t>
                      </a:r>
                      <a:r>
                        <a:rPr kumimoji="1" lang="en-US" altLang="ja-JP" sz="1800" b="1" kern="1200" dirty="0">
                          <a:solidFill>
                            <a:schemeClr val="dk1"/>
                          </a:solidFill>
                          <a:effectLst/>
                          <a:latin typeface="Meiryo UI" panose="020B0604030504040204" pitchFamily="50" charset="-128"/>
                          <a:ea typeface="Meiryo UI" panose="020B0604030504040204" pitchFamily="50" charset="-128"/>
                          <a:cs typeface="+mn-cs"/>
                        </a:rPr>
                        <a:t>2</a:t>
                      </a:r>
                      <a:r>
                        <a:rPr kumimoji="1" lang="zh-CN" altLang="ja-JP" sz="1800" b="1" kern="1200" dirty="0">
                          <a:solidFill>
                            <a:schemeClr val="dk1"/>
                          </a:solidFill>
                          <a:effectLst/>
                          <a:latin typeface="Meiryo UI" panose="020B0604030504040204" pitchFamily="50" charset="-128"/>
                          <a:ea typeface="Meiryo UI" panose="020B0604030504040204" pitchFamily="50" charset="-128"/>
                          <a:cs typeface="+mn-cs"/>
                        </a:rPr>
                        <a:t>点</a:t>
                      </a:r>
                      <a:r>
                        <a:rPr kumimoji="1" lang="en-US" altLang="ja-JP" sz="1800" b="1" kern="1200" dirty="0">
                          <a:solidFill>
                            <a:schemeClr val="dk1"/>
                          </a:solidFill>
                          <a:effectLst/>
                          <a:latin typeface="Meiryo UI" panose="020B0604030504040204" pitchFamily="50" charset="-128"/>
                          <a:ea typeface="Meiryo UI" panose="020B0604030504040204" pitchFamily="50" charset="-128"/>
                          <a:cs typeface="+mn-cs"/>
                        </a:rPr>
                        <a:t>(</a:t>
                      </a:r>
                      <a:r>
                        <a:rPr kumimoji="1" lang="zh-CN" altLang="ja-JP" sz="1800" b="1" kern="1200" dirty="0">
                          <a:solidFill>
                            <a:schemeClr val="dk1"/>
                          </a:solidFill>
                          <a:effectLst/>
                          <a:latin typeface="Meiryo UI" panose="020B0604030504040204" pitchFamily="50" charset="-128"/>
                          <a:ea typeface="Meiryo UI" panose="020B0604030504040204" pitchFamily="50" charset="-128"/>
                          <a:cs typeface="+mn-cs"/>
                        </a:rPr>
                        <a:t>‐</a:t>
                      </a:r>
                      <a:r>
                        <a:rPr kumimoji="1" lang="en-US" altLang="ja-JP" sz="1800" b="1" kern="1200" dirty="0">
                          <a:solidFill>
                            <a:schemeClr val="dk1"/>
                          </a:solidFill>
                          <a:effectLst/>
                          <a:latin typeface="Meiryo UI" panose="020B0604030504040204" pitchFamily="50" charset="-128"/>
                          <a:ea typeface="Meiryo UI" panose="020B0604030504040204" pitchFamily="50" charset="-128"/>
                          <a:cs typeface="+mn-cs"/>
                        </a:rPr>
                        <a:t>3)</a:t>
                      </a:r>
                      <a:endParaRPr kumimoji="1" lang="ja-JP" altLang="ja-JP" sz="1800" b="1" kern="1200" dirty="0">
                        <a:solidFill>
                          <a:schemeClr val="dk1"/>
                        </a:solidFill>
                        <a:effectLst/>
                        <a:latin typeface="Meiryo UI" panose="020B0604030504040204" pitchFamily="50" charset="-128"/>
                        <a:ea typeface="Meiryo UI" panose="020B0604030504040204" pitchFamily="50" charset="-128"/>
                        <a:cs typeface="+mn-cs"/>
                      </a:endParaRPr>
                    </a:p>
                    <a:p>
                      <a:r>
                        <a:rPr kumimoji="1" lang="en-US" altLang="ja-JP" sz="1800" b="1" kern="1200" dirty="0">
                          <a:solidFill>
                            <a:schemeClr val="dk1"/>
                          </a:solidFill>
                          <a:effectLst/>
                          <a:latin typeface="Meiryo UI" panose="020B0604030504040204" pitchFamily="50" charset="-128"/>
                          <a:ea typeface="Meiryo UI" panose="020B0604030504040204" pitchFamily="50" charset="-128"/>
                          <a:cs typeface="+mn-cs"/>
                        </a:rPr>
                        <a:t>16:00</a:t>
                      </a:r>
                      <a:r>
                        <a:rPr kumimoji="1" lang="zh-CN" altLang="ja-JP" sz="1800" b="1" kern="1200" dirty="0">
                          <a:solidFill>
                            <a:schemeClr val="dk1"/>
                          </a:solidFill>
                          <a:effectLst/>
                          <a:latin typeface="Meiryo UI" panose="020B0604030504040204" pitchFamily="50" charset="-128"/>
                          <a:ea typeface="Meiryo UI" panose="020B0604030504040204" pitchFamily="50" charset="-128"/>
                          <a:cs typeface="+mn-cs"/>
                        </a:rPr>
                        <a:t>～</a:t>
                      </a:r>
                      <a:r>
                        <a:rPr kumimoji="1" lang="en-US" altLang="ja-JP" sz="1800" b="1" kern="1200" dirty="0">
                          <a:solidFill>
                            <a:schemeClr val="dk1"/>
                          </a:solidFill>
                          <a:effectLst/>
                          <a:latin typeface="Meiryo UI" panose="020B0604030504040204" pitchFamily="50" charset="-128"/>
                          <a:ea typeface="Meiryo UI" panose="020B0604030504040204" pitchFamily="50" charset="-128"/>
                          <a:cs typeface="+mn-cs"/>
                        </a:rPr>
                        <a:t>16:20</a:t>
                      </a:r>
                      <a:r>
                        <a:rPr kumimoji="1" lang="zh-CN" altLang="ja-JP" sz="1800" b="1" kern="1200" dirty="0">
                          <a:solidFill>
                            <a:schemeClr val="dk1"/>
                          </a:solidFill>
                          <a:effectLst/>
                          <a:latin typeface="Meiryo UI" panose="020B0604030504040204" pitchFamily="50" charset="-128"/>
                          <a:ea typeface="Meiryo UI" panose="020B0604030504040204" pitchFamily="50" charset="-128"/>
                          <a:cs typeface="+mn-cs"/>
                        </a:rPr>
                        <a:t>　</a:t>
                      </a:r>
                      <a:r>
                        <a:rPr kumimoji="1" lang="en-US" altLang="ja-JP" sz="1800" b="1" kern="1200" dirty="0">
                          <a:solidFill>
                            <a:schemeClr val="dk1"/>
                          </a:solidFill>
                          <a:effectLst/>
                          <a:latin typeface="Meiryo UI" panose="020B0604030504040204" pitchFamily="50" charset="-128"/>
                          <a:ea typeface="Meiryo UI" panose="020B0604030504040204" pitchFamily="50" charset="-128"/>
                          <a:cs typeface="+mn-cs"/>
                        </a:rPr>
                        <a:t>1</a:t>
                      </a:r>
                      <a:r>
                        <a:rPr kumimoji="1" lang="zh-CN" altLang="ja-JP" sz="1800" b="1" kern="1200" dirty="0">
                          <a:solidFill>
                            <a:schemeClr val="dk1"/>
                          </a:solidFill>
                          <a:effectLst/>
                          <a:latin typeface="Meiryo UI" panose="020B0604030504040204" pitchFamily="50" charset="-128"/>
                          <a:ea typeface="Meiryo UI" panose="020B0604030504040204" pitchFamily="50" charset="-128"/>
                          <a:cs typeface="+mn-cs"/>
                        </a:rPr>
                        <a:t>点</a:t>
                      </a:r>
                      <a:r>
                        <a:rPr kumimoji="1" lang="en-US" altLang="ja-JP" sz="1800" b="1" kern="1200" dirty="0">
                          <a:solidFill>
                            <a:schemeClr val="dk1"/>
                          </a:solidFill>
                          <a:effectLst/>
                          <a:latin typeface="Meiryo UI" panose="020B0604030504040204" pitchFamily="50" charset="-128"/>
                          <a:ea typeface="Meiryo UI" panose="020B0604030504040204" pitchFamily="50" charset="-128"/>
                          <a:cs typeface="+mn-cs"/>
                        </a:rPr>
                        <a:t>(</a:t>
                      </a:r>
                      <a:r>
                        <a:rPr kumimoji="1" lang="zh-CN" altLang="ja-JP" sz="1800" b="1" kern="1200" dirty="0">
                          <a:solidFill>
                            <a:schemeClr val="dk1"/>
                          </a:solidFill>
                          <a:effectLst/>
                          <a:latin typeface="Meiryo UI" panose="020B0604030504040204" pitchFamily="50" charset="-128"/>
                          <a:ea typeface="Meiryo UI" panose="020B0604030504040204" pitchFamily="50" charset="-128"/>
                          <a:cs typeface="+mn-cs"/>
                        </a:rPr>
                        <a:t>‐</a:t>
                      </a:r>
                      <a:r>
                        <a:rPr kumimoji="1" lang="en-US" altLang="ja-JP" sz="1800" b="1" kern="1200" dirty="0">
                          <a:solidFill>
                            <a:schemeClr val="dk1"/>
                          </a:solidFill>
                          <a:effectLst/>
                          <a:latin typeface="Meiryo UI" panose="020B0604030504040204" pitchFamily="50" charset="-128"/>
                          <a:ea typeface="Meiryo UI" panose="020B0604030504040204" pitchFamily="50" charset="-128"/>
                          <a:cs typeface="+mn-cs"/>
                        </a:rPr>
                        <a:t>4)</a:t>
                      </a:r>
                    </a:p>
                    <a:p>
                      <a:r>
                        <a:rPr kumimoji="1" lang="en-US" altLang="ja-JP" sz="1800" b="1" kern="1200" dirty="0">
                          <a:solidFill>
                            <a:schemeClr val="dk1"/>
                          </a:solidFill>
                          <a:effectLst/>
                          <a:latin typeface="Meiryo UI" panose="020B0604030504040204" pitchFamily="50" charset="-128"/>
                          <a:ea typeface="Meiryo UI" panose="020B0604030504040204" pitchFamily="50" charset="-128"/>
                          <a:cs typeface="+mn-cs"/>
                        </a:rPr>
                        <a:t>16:21</a:t>
                      </a:r>
                      <a:r>
                        <a:rPr kumimoji="1" lang="zh-CN" altLang="ja-JP" sz="1800" b="1" kern="1200" dirty="0">
                          <a:solidFill>
                            <a:schemeClr val="dk1"/>
                          </a:solidFill>
                          <a:effectLst/>
                          <a:latin typeface="Meiryo UI" panose="020B0604030504040204" pitchFamily="50" charset="-128"/>
                          <a:ea typeface="Meiryo UI" panose="020B0604030504040204" pitchFamily="50" charset="-128"/>
                          <a:cs typeface="+mn-cs"/>
                        </a:rPr>
                        <a:t>～</a:t>
                      </a:r>
                      <a:r>
                        <a:rPr kumimoji="1" lang="en-US" altLang="ja-JP" sz="1800" b="1" kern="1200" dirty="0">
                          <a:solidFill>
                            <a:schemeClr val="dk1"/>
                          </a:solidFill>
                          <a:effectLst/>
                          <a:latin typeface="Meiryo UI" panose="020B0604030504040204" pitchFamily="50" charset="-128"/>
                          <a:ea typeface="Meiryo UI" panose="020B0604030504040204" pitchFamily="50" charset="-128"/>
                          <a:cs typeface="+mn-cs"/>
                        </a:rPr>
                        <a:t>16:40</a:t>
                      </a:r>
                      <a:r>
                        <a:rPr kumimoji="1" lang="zh-CN" altLang="ja-JP" sz="1800" b="1" kern="1200" dirty="0">
                          <a:solidFill>
                            <a:schemeClr val="dk1"/>
                          </a:solidFill>
                          <a:effectLst/>
                          <a:latin typeface="Meiryo UI" panose="020B0604030504040204" pitchFamily="50" charset="-128"/>
                          <a:ea typeface="Meiryo UI" panose="020B0604030504040204" pitchFamily="50" charset="-128"/>
                          <a:cs typeface="+mn-cs"/>
                        </a:rPr>
                        <a:t>　</a:t>
                      </a:r>
                      <a:r>
                        <a:rPr kumimoji="1" lang="en-US" altLang="ja-JP" sz="1800" b="1" kern="1200" dirty="0">
                          <a:solidFill>
                            <a:schemeClr val="dk1"/>
                          </a:solidFill>
                          <a:effectLst/>
                          <a:latin typeface="Meiryo UI" panose="020B0604030504040204" pitchFamily="50" charset="-128"/>
                          <a:ea typeface="Meiryo UI" panose="020B0604030504040204" pitchFamily="50" charset="-128"/>
                          <a:cs typeface="+mn-cs"/>
                        </a:rPr>
                        <a:t>0</a:t>
                      </a:r>
                      <a:r>
                        <a:rPr kumimoji="1" lang="zh-CN" altLang="ja-JP" sz="1800" b="1" kern="1200" dirty="0">
                          <a:solidFill>
                            <a:schemeClr val="dk1"/>
                          </a:solidFill>
                          <a:effectLst/>
                          <a:latin typeface="Meiryo UI" panose="020B0604030504040204" pitchFamily="50" charset="-128"/>
                          <a:ea typeface="Meiryo UI" panose="020B0604030504040204" pitchFamily="50" charset="-128"/>
                          <a:cs typeface="+mn-cs"/>
                        </a:rPr>
                        <a:t>点</a:t>
                      </a:r>
                      <a:r>
                        <a:rPr kumimoji="1" lang="en-US" altLang="ja-JP" sz="1800" b="1" kern="1200" dirty="0">
                          <a:solidFill>
                            <a:schemeClr val="dk1"/>
                          </a:solidFill>
                          <a:effectLst/>
                          <a:latin typeface="Meiryo UI" panose="020B0604030504040204" pitchFamily="50" charset="-128"/>
                          <a:ea typeface="Meiryo UI" panose="020B0604030504040204" pitchFamily="50" charset="-128"/>
                          <a:cs typeface="+mn-cs"/>
                        </a:rPr>
                        <a:t>(-5)</a:t>
                      </a:r>
                      <a:endParaRPr kumimoji="1" lang="ja-JP" altLang="en-US" b="1"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137146140"/>
                  </a:ext>
                </a:extLst>
              </a:tr>
              <a:tr h="511383">
                <a:tc gridSpan="2">
                  <a:txBody>
                    <a:bodyPr/>
                    <a:lstStyle/>
                    <a:p>
                      <a:pPr algn="ctr"/>
                      <a:r>
                        <a:rPr kumimoji="1" lang="zh-CN" altLang="ja-JP" sz="2000" b="1" kern="1200" dirty="0">
                          <a:solidFill>
                            <a:schemeClr val="dk1"/>
                          </a:solidFill>
                          <a:effectLst/>
                          <a:latin typeface="Meiryo UI" panose="020B0604030504040204" pitchFamily="50" charset="-128"/>
                          <a:ea typeface="Meiryo UI" panose="020B0604030504040204" pitchFamily="50" charset="-128"/>
                          <a:cs typeface="+mn-cs"/>
                        </a:rPr>
                        <a:t>以上</a:t>
                      </a:r>
                      <a:r>
                        <a:rPr kumimoji="1" lang="en-US" altLang="ja-JP" sz="2000" b="1" kern="1200" dirty="0">
                          <a:solidFill>
                            <a:schemeClr val="dk1"/>
                          </a:solidFill>
                          <a:effectLst/>
                          <a:latin typeface="Meiryo UI" panose="020B0604030504040204" pitchFamily="50" charset="-128"/>
                          <a:ea typeface="Meiryo UI" panose="020B0604030504040204" pitchFamily="50" charset="-128"/>
                          <a:cs typeface="+mn-cs"/>
                        </a:rPr>
                        <a:t>45</a:t>
                      </a:r>
                      <a:r>
                        <a:rPr kumimoji="1" lang="zh-CN" altLang="ja-JP" sz="2000" b="1" kern="1200" dirty="0">
                          <a:solidFill>
                            <a:schemeClr val="dk1"/>
                          </a:solidFill>
                          <a:effectLst/>
                          <a:latin typeface="Meiryo UI" panose="020B0604030504040204" pitchFamily="50" charset="-128"/>
                          <a:ea typeface="Meiryo UI" panose="020B0604030504040204" pitchFamily="50" charset="-128"/>
                          <a:cs typeface="+mn-cs"/>
                        </a:rPr>
                        <a:t>点満点＋</a:t>
                      </a:r>
                      <a:r>
                        <a:rPr kumimoji="1" lang="en-US" altLang="ja-JP" sz="2000" b="1" kern="1200" dirty="0">
                          <a:solidFill>
                            <a:schemeClr val="dk1"/>
                          </a:solidFill>
                          <a:effectLst/>
                          <a:latin typeface="Meiryo UI" panose="020B0604030504040204" pitchFamily="50" charset="-128"/>
                          <a:ea typeface="Meiryo UI" panose="020B0604030504040204" pitchFamily="50" charset="-128"/>
                          <a:cs typeface="+mn-cs"/>
                        </a:rPr>
                        <a:t>5</a:t>
                      </a:r>
                      <a:r>
                        <a:rPr kumimoji="1" lang="zh-CN" altLang="ja-JP" sz="2000" b="1" kern="1200" dirty="0">
                          <a:solidFill>
                            <a:schemeClr val="dk1"/>
                          </a:solidFill>
                          <a:effectLst/>
                          <a:latin typeface="Meiryo UI" panose="020B0604030504040204" pitchFamily="50" charset="-128"/>
                          <a:ea typeface="Meiryo UI" panose="020B0604030504040204" pitchFamily="50" charset="-128"/>
                          <a:cs typeface="+mn-cs"/>
                        </a:rPr>
                        <a:t>点</a:t>
                      </a:r>
                      <a:r>
                        <a:rPr kumimoji="1" lang="en-US" altLang="ja-JP" sz="2000" b="1"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en-US" sz="2000" b="1" kern="1200" dirty="0">
                          <a:solidFill>
                            <a:schemeClr val="dk1"/>
                          </a:solidFill>
                          <a:effectLst/>
                          <a:latin typeface="Meiryo UI" panose="020B0604030504040204" pitchFamily="50" charset="-128"/>
                          <a:ea typeface="Meiryo UI" panose="020B0604030504040204" pitchFamily="50" charset="-128"/>
                          <a:cs typeface="+mn-cs"/>
                        </a:rPr>
                        <a:t>発表時間</a:t>
                      </a:r>
                      <a:r>
                        <a:rPr kumimoji="1" lang="en-US" altLang="ja-JP" sz="2000" b="1" kern="1200" dirty="0">
                          <a:solidFill>
                            <a:schemeClr val="dk1"/>
                          </a:solidFill>
                          <a:effectLst/>
                          <a:latin typeface="Meiryo UI" panose="020B0604030504040204" pitchFamily="50" charset="-128"/>
                          <a:ea typeface="Meiryo UI" panose="020B0604030504040204" pitchFamily="50" charset="-128"/>
                          <a:cs typeface="+mn-cs"/>
                        </a:rPr>
                        <a:t>)</a:t>
                      </a:r>
                      <a:r>
                        <a:rPr kumimoji="1" lang="zh-CN" altLang="ja-JP" sz="2000" b="1" kern="1200" dirty="0">
                          <a:solidFill>
                            <a:schemeClr val="dk1"/>
                          </a:solidFill>
                          <a:effectLst/>
                          <a:latin typeface="Meiryo UI" panose="020B0604030504040204" pitchFamily="50" charset="-128"/>
                          <a:ea typeface="Meiryo UI" panose="020B0604030504040204" pitchFamily="50" charset="-128"/>
                          <a:cs typeface="+mn-cs"/>
                        </a:rPr>
                        <a:t>＝合計</a:t>
                      </a:r>
                      <a:r>
                        <a:rPr kumimoji="1" lang="en-US" altLang="ja-JP" sz="2000" b="1" kern="1200" dirty="0">
                          <a:solidFill>
                            <a:schemeClr val="dk1"/>
                          </a:solidFill>
                          <a:effectLst/>
                          <a:latin typeface="Meiryo UI" panose="020B0604030504040204" pitchFamily="50" charset="-128"/>
                          <a:ea typeface="Meiryo UI" panose="020B0604030504040204" pitchFamily="50" charset="-128"/>
                          <a:cs typeface="+mn-cs"/>
                        </a:rPr>
                        <a:t>50</a:t>
                      </a:r>
                      <a:r>
                        <a:rPr kumimoji="1" lang="zh-CN" altLang="ja-JP" sz="2000" b="1" kern="1200" dirty="0">
                          <a:solidFill>
                            <a:schemeClr val="dk1"/>
                          </a:solidFill>
                          <a:effectLst/>
                          <a:latin typeface="Meiryo UI" panose="020B0604030504040204" pitchFamily="50" charset="-128"/>
                          <a:ea typeface="Meiryo UI" panose="020B0604030504040204" pitchFamily="50" charset="-128"/>
                          <a:cs typeface="+mn-cs"/>
                        </a:rPr>
                        <a:t>点満点</a:t>
                      </a:r>
                      <a:endParaRPr kumimoji="1" lang="ja-JP" altLang="en-US" sz="20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402916513"/>
                  </a:ext>
                </a:extLst>
              </a:tr>
            </a:tbl>
          </a:graphicData>
        </a:graphic>
      </p:graphicFrame>
    </p:spTree>
    <p:extLst>
      <p:ext uri="{BB962C8B-B14F-4D97-AF65-F5344CB8AC3E}">
        <p14:creationId xmlns:p14="http://schemas.microsoft.com/office/powerpoint/2010/main" val="3690704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D349ABB9-5630-B8E1-7D40-5A0F6D6305D6}"/>
              </a:ext>
            </a:extLst>
          </p:cNvPr>
          <p:cNvGrpSpPr/>
          <p:nvPr/>
        </p:nvGrpSpPr>
        <p:grpSpPr>
          <a:xfrm>
            <a:off x="0" y="259573"/>
            <a:ext cx="10199078" cy="905551"/>
            <a:chOff x="-1" y="259573"/>
            <a:chExt cx="2982351" cy="905551"/>
          </a:xfrm>
        </p:grpSpPr>
        <p:sp>
          <p:nvSpPr>
            <p:cNvPr id="4" name="矢印: 五方向 3">
              <a:extLst>
                <a:ext uri="{FF2B5EF4-FFF2-40B4-BE49-F238E27FC236}">
                  <a16:creationId xmlns:a16="http://schemas.microsoft.com/office/drawing/2014/main" id="{4C69E6BE-BD14-04B4-A976-3CA8814E7669}"/>
                </a:ext>
              </a:extLst>
            </p:cNvPr>
            <p:cNvSpPr/>
            <p:nvPr/>
          </p:nvSpPr>
          <p:spPr>
            <a:xfrm>
              <a:off x="-1" y="259573"/>
              <a:ext cx="2982351"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2427513-EB4C-7458-3CA5-58AA23F41728}"/>
                </a:ext>
              </a:extLst>
            </p:cNvPr>
            <p:cNvSpPr txBox="1"/>
            <p:nvPr/>
          </p:nvSpPr>
          <p:spPr>
            <a:xfrm>
              <a:off x="-1" y="358405"/>
              <a:ext cx="2847606" cy="707886"/>
            </a:xfrm>
            <a:prstGeom prst="rect">
              <a:avLst/>
            </a:prstGeom>
            <a:noFill/>
          </p:spPr>
          <p:txBody>
            <a:bodyPr wrap="squar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8.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大会開催が危ぶまれる際の対応について</a:t>
              </a:r>
              <a:endPar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endParaRPr>
            </a:p>
          </p:txBody>
        </p:sp>
      </p:grpSp>
      <p:sp>
        <p:nvSpPr>
          <p:cNvPr id="7" name="テキスト ボックス 6">
            <a:extLst>
              <a:ext uri="{FF2B5EF4-FFF2-40B4-BE49-F238E27FC236}">
                <a16:creationId xmlns:a16="http://schemas.microsoft.com/office/drawing/2014/main" id="{ADC1A771-C2B1-AB5B-971A-9216941E671D}"/>
              </a:ext>
            </a:extLst>
          </p:cNvPr>
          <p:cNvSpPr txBox="1"/>
          <p:nvPr/>
        </p:nvSpPr>
        <p:spPr>
          <a:xfrm>
            <a:off x="300111" y="1426256"/>
            <a:ext cx="11591778" cy="4648067"/>
          </a:xfrm>
          <a:prstGeom prst="rect">
            <a:avLst/>
          </a:prstGeom>
          <a:noFill/>
        </p:spPr>
        <p:txBody>
          <a:bodyPr wrap="square">
            <a:spAutoFit/>
          </a:bodyPr>
          <a:lstStyle/>
          <a:p>
            <a:pPr algn="just">
              <a:lnSpc>
                <a:spcPct val="150000"/>
              </a:lnSpc>
              <a:spcBef>
                <a:spcPts val="900"/>
              </a:spcBef>
            </a:pPr>
            <a:r>
              <a:rPr lang="ja-JP" altLang="ja-JP" sz="2000" kern="100" dirty="0">
                <a:effectLst/>
                <a:latin typeface="Century" panose="02040604050505020304" pitchFamily="18" charset="0"/>
                <a:ea typeface="Meiryo UI" panose="020B0604030504040204" pitchFamily="50" charset="-128"/>
                <a:cs typeface="Meiryo UI" panose="020B0604030504040204" pitchFamily="50" charset="-128"/>
              </a:rPr>
              <a:t>≪本選中止の通達について≫</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ct val="150000"/>
              </a:lnSpc>
            </a:pPr>
            <a:r>
              <a:rPr lang="ja-JP" altLang="ja-JP" sz="2000" kern="100" dirty="0">
                <a:effectLst/>
                <a:latin typeface="Century" panose="02040604050505020304" pitchFamily="18" charset="0"/>
                <a:ea typeface="Meiryo UI" panose="020B0604030504040204" pitchFamily="50" charset="-128"/>
                <a:cs typeface="Meiryo UI" panose="020B0604030504040204" pitchFamily="50" charset="-128"/>
              </a:rPr>
              <a:t>不測の事態が発生した場合には、本選を中止とする場合がございます。</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ct val="150000"/>
              </a:lnSpc>
            </a:pPr>
            <a:r>
              <a:rPr lang="ja-JP" altLang="ja-JP" sz="2000" kern="100" dirty="0">
                <a:solidFill>
                  <a:srgbClr val="FF0000"/>
                </a:solidFill>
                <a:effectLst/>
                <a:latin typeface="Century" panose="02040604050505020304" pitchFamily="18" charset="0"/>
                <a:ea typeface="Meiryo UI" panose="020B0604030504040204" pitchFamily="50" charset="-128"/>
                <a:cs typeface="Meiryo UI" panose="020B0604030504040204" pitchFamily="50" charset="-128"/>
              </a:rPr>
              <a:t>その際は、当日の朝６時を目安に大会</a:t>
            </a:r>
            <a:r>
              <a:rPr lang="en-US" altLang="ja-JP" sz="2000" kern="100" dirty="0">
                <a:solidFill>
                  <a:srgbClr val="FF0000"/>
                </a:solidFill>
                <a:effectLst/>
                <a:latin typeface="Century" panose="02040604050505020304" pitchFamily="18" charset="0"/>
                <a:ea typeface="Meiryo UI" panose="020B0604030504040204" pitchFamily="50" charset="-128"/>
                <a:cs typeface="Meiryo UI" panose="020B0604030504040204" pitchFamily="50" charset="-128"/>
              </a:rPr>
              <a:t>HP</a:t>
            </a:r>
            <a:r>
              <a:rPr lang="ja-JP" altLang="ja-JP" sz="2000" kern="100" dirty="0">
                <a:solidFill>
                  <a:srgbClr val="FF0000"/>
                </a:solidFill>
                <a:effectLst/>
                <a:latin typeface="Century" panose="02040604050505020304" pitchFamily="18" charset="0"/>
                <a:ea typeface="Meiryo UI" panose="020B0604030504040204" pitchFamily="50" charset="-128"/>
                <a:cs typeface="Meiryo UI" panose="020B0604030504040204" pitchFamily="50" charset="-128"/>
              </a:rPr>
              <a:t>にて告知を行います。</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ct val="150000"/>
              </a:lnSpc>
            </a:pPr>
            <a:r>
              <a:rPr lang="ja-JP" altLang="ja-JP" sz="2000" kern="100" dirty="0">
                <a:effectLst/>
                <a:latin typeface="Century" panose="02040604050505020304" pitchFamily="18" charset="0"/>
                <a:ea typeface="Meiryo UI" panose="020B0604030504040204" pitchFamily="50" charset="-128"/>
                <a:cs typeface="Meiryo UI" panose="020B0604030504040204" pitchFamily="50" charset="-128"/>
              </a:rPr>
              <a:t>なお</a:t>
            </a:r>
            <a:r>
              <a:rPr lang="ja-JP" altLang="en-US" sz="2000" kern="100" dirty="0">
                <a:effectLst/>
                <a:latin typeface="Century" panose="02040604050505020304" pitchFamily="18" charset="0"/>
                <a:ea typeface="Meiryo UI" panose="020B0604030504040204" pitchFamily="50" charset="-128"/>
                <a:cs typeface="Meiryo UI" panose="020B0604030504040204" pitchFamily="50" charset="-128"/>
              </a:rPr>
              <a:t>、</a:t>
            </a:r>
            <a:r>
              <a:rPr lang="ja-JP" altLang="ja-JP" sz="2000" kern="100" dirty="0">
                <a:effectLst/>
                <a:latin typeface="Century" panose="02040604050505020304" pitchFamily="18" charset="0"/>
                <a:ea typeface="Meiryo UI" panose="020B0604030504040204" pitchFamily="50" charset="-128"/>
                <a:cs typeface="Meiryo UI" panose="020B0604030504040204" pitchFamily="50" charset="-128"/>
              </a:rPr>
              <a:t>やむを得ず本選が中止となった場合、参加費用の返金などはいたしかねます。予めご了承ください。</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ct val="150000"/>
              </a:lnSpc>
            </a:pPr>
            <a:r>
              <a:rPr lang="en-US" altLang="ja-JP" sz="2000" kern="100" dirty="0">
                <a:solidFill>
                  <a:srgbClr val="FF0000"/>
                </a:solidFill>
                <a:effectLst/>
                <a:latin typeface="Meiryo UI" panose="020B0604030504040204" pitchFamily="50" charset="-128"/>
                <a:ea typeface="ＭＳ 明朝" panose="02020609040205080304" pitchFamily="17" charset="-128"/>
                <a:cs typeface="Meiryo UI" panose="020B0604030504040204" pitchFamily="50" charset="-128"/>
              </a:rPr>
              <a:t> </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ct val="150000"/>
              </a:lnSpc>
            </a:pPr>
            <a:r>
              <a:rPr lang="ja-JP" altLang="ja-JP" sz="2000" kern="100" dirty="0">
                <a:effectLst/>
                <a:latin typeface="Century" panose="02040604050505020304" pitchFamily="18" charset="0"/>
                <a:ea typeface="Meiryo UI" panose="020B0604030504040204" pitchFamily="50" charset="-128"/>
                <a:cs typeface="Meiryo UI" panose="020B0604030504040204" pitchFamily="50" charset="-128"/>
              </a:rPr>
              <a:t>≪中止時、受賞チームの決定方法について≫</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ct val="150000"/>
              </a:lnSpc>
            </a:pPr>
            <a:r>
              <a:rPr lang="ja-JP" altLang="ja-JP" sz="2000" kern="100" dirty="0">
                <a:effectLst/>
                <a:latin typeface="Century" panose="02040604050505020304" pitchFamily="18" charset="0"/>
                <a:ea typeface="Meiryo UI" panose="020B0604030504040204" pitchFamily="50" charset="-128"/>
                <a:cs typeface="Meiryo UI" panose="020B0604030504040204" pitchFamily="50" charset="-128"/>
              </a:rPr>
              <a:t>本選が上記のような事態に陥った場合は、事前に提出された</a:t>
            </a:r>
            <a:r>
              <a:rPr lang="ja-JP" altLang="ja-JP" sz="2000" b="1" kern="100" dirty="0">
                <a:effectLst/>
                <a:latin typeface="Century" panose="02040604050505020304" pitchFamily="18" charset="0"/>
                <a:ea typeface="Meiryo UI" panose="020B0604030504040204" pitchFamily="50" charset="-128"/>
                <a:cs typeface="Meiryo UI" panose="020B0604030504040204" pitchFamily="50" charset="-128"/>
              </a:rPr>
              <a:t>企画シート・</a:t>
            </a:r>
            <a:r>
              <a:rPr lang="en-US" altLang="ja-JP" sz="2000" b="1" kern="100" dirty="0">
                <a:effectLst/>
                <a:latin typeface="Century" panose="02040604050505020304" pitchFamily="18" charset="0"/>
                <a:ea typeface="Meiryo UI" panose="020B0604030504040204" pitchFamily="50" charset="-128"/>
                <a:cs typeface="Meiryo UI" panose="020B0604030504040204" pitchFamily="50" charset="-128"/>
              </a:rPr>
              <a:t>PowerPoint</a:t>
            </a:r>
            <a:r>
              <a:rPr lang="ja-JP" altLang="ja-JP" sz="2000" b="1" kern="100" dirty="0">
                <a:effectLst/>
                <a:latin typeface="Century" panose="02040604050505020304" pitchFamily="18" charset="0"/>
                <a:ea typeface="Meiryo UI" panose="020B0604030504040204" pitchFamily="50" charset="-128"/>
                <a:cs typeface="Meiryo UI" panose="020B0604030504040204" pitchFamily="50" charset="-128"/>
              </a:rPr>
              <a:t>の</a:t>
            </a:r>
            <a:r>
              <a:rPr lang="en-US" altLang="ja-JP" sz="2000" b="1" kern="100" dirty="0">
                <a:effectLst/>
                <a:latin typeface="Century" panose="02040604050505020304" pitchFamily="18" charset="0"/>
                <a:ea typeface="Meiryo UI" panose="020B0604030504040204" pitchFamily="50" charset="-128"/>
                <a:cs typeface="Meiryo UI" panose="020B0604030504040204" pitchFamily="50" charset="-128"/>
              </a:rPr>
              <a:t>2</a:t>
            </a:r>
            <a:r>
              <a:rPr lang="ja-JP" altLang="ja-JP" sz="2000" b="1" kern="100" dirty="0">
                <a:effectLst/>
                <a:latin typeface="Century" panose="02040604050505020304" pitchFamily="18" charset="0"/>
                <a:ea typeface="Meiryo UI" panose="020B0604030504040204" pitchFamily="50" charset="-128"/>
                <a:cs typeface="Meiryo UI" panose="020B0604030504040204" pitchFamily="50" charset="-128"/>
              </a:rPr>
              <a:t>点のみで審査を行わせていただきます。</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ct val="150000"/>
              </a:lnSpc>
            </a:pPr>
            <a:r>
              <a:rPr lang="ja-JP" altLang="ja-JP" sz="2000" kern="100" dirty="0">
                <a:effectLst/>
                <a:latin typeface="Century" panose="02040604050505020304" pitchFamily="18" charset="0"/>
                <a:ea typeface="Meiryo UI" panose="020B0604030504040204" pitchFamily="50" charset="-128"/>
                <a:cs typeface="Meiryo UI" panose="020B0604030504040204" pitchFamily="50" charset="-128"/>
              </a:rPr>
              <a:t>その場合の審査項目は「着眼点」「論理的思考力」「情報活用力」「プレゼン力」の</a:t>
            </a:r>
            <a:r>
              <a:rPr lang="en-US" altLang="ja-JP" sz="2000" kern="100" dirty="0">
                <a:effectLst/>
                <a:latin typeface="Century" panose="02040604050505020304" pitchFamily="18" charset="0"/>
                <a:ea typeface="Meiryo UI" panose="020B0604030504040204" pitchFamily="50" charset="-128"/>
                <a:cs typeface="Meiryo UI" panose="020B0604030504040204" pitchFamily="50" charset="-128"/>
              </a:rPr>
              <a:t>4</a:t>
            </a:r>
            <a:r>
              <a:rPr lang="ja-JP" altLang="ja-JP" sz="2000" kern="100" dirty="0">
                <a:effectLst/>
                <a:latin typeface="Century" panose="02040604050505020304" pitchFamily="18" charset="0"/>
                <a:ea typeface="Meiryo UI" panose="020B0604030504040204" pitchFamily="50" charset="-128"/>
                <a:cs typeface="Meiryo UI" panose="020B0604030504040204" pitchFamily="50" charset="-128"/>
              </a:rPr>
              <a:t>項目の</a:t>
            </a:r>
            <a:r>
              <a:rPr lang="en-US" altLang="ja-JP" sz="2000" kern="100" dirty="0">
                <a:effectLst/>
                <a:latin typeface="Century" panose="02040604050505020304" pitchFamily="18" charset="0"/>
                <a:ea typeface="Meiryo UI" panose="020B0604030504040204" pitchFamily="50" charset="-128"/>
                <a:cs typeface="Meiryo UI" panose="020B0604030504040204" pitchFamily="50" charset="-128"/>
              </a:rPr>
              <a:t>35</a:t>
            </a:r>
            <a:r>
              <a:rPr lang="ja-JP" altLang="ja-JP" sz="2000" kern="100" dirty="0">
                <a:effectLst/>
                <a:latin typeface="Century" panose="02040604050505020304" pitchFamily="18" charset="0"/>
                <a:ea typeface="Meiryo UI" panose="020B0604030504040204" pitchFamily="50" charset="-128"/>
                <a:cs typeface="Meiryo UI" panose="020B0604030504040204" pitchFamily="50" charset="-128"/>
              </a:rPr>
              <a:t>点満点、審査員</a:t>
            </a:r>
            <a:r>
              <a:rPr lang="en-US" altLang="ja-JP" sz="2000" kern="100" dirty="0">
                <a:effectLst/>
                <a:latin typeface="Century" panose="02040604050505020304" pitchFamily="18" charset="0"/>
                <a:ea typeface="Meiryo UI" panose="020B0604030504040204" pitchFamily="50" charset="-128"/>
                <a:cs typeface="Meiryo UI" panose="020B0604030504040204" pitchFamily="50" charset="-128"/>
              </a:rPr>
              <a:t>6</a:t>
            </a:r>
            <a:r>
              <a:rPr lang="ja-JP" altLang="ja-JP" sz="2000" kern="100" dirty="0">
                <a:effectLst/>
                <a:latin typeface="Century" panose="02040604050505020304" pitchFamily="18" charset="0"/>
                <a:ea typeface="Meiryo UI" panose="020B0604030504040204" pitchFamily="50" charset="-128"/>
                <a:cs typeface="Meiryo UI" panose="020B0604030504040204" pitchFamily="50" charset="-128"/>
              </a:rPr>
              <a:t>名の合計</a:t>
            </a:r>
            <a:r>
              <a:rPr lang="en-US" altLang="ja-JP" sz="2000" kern="100" dirty="0">
                <a:effectLst/>
                <a:latin typeface="Century" panose="02040604050505020304" pitchFamily="18" charset="0"/>
                <a:ea typeface="Meiryo UI" panose="020B0604030504040204" pitchFamily="50" charset="-128"/>
                <a:cs typeface="Meiryo UI" panose="020B0604030504040204" pitchFamily="50" charset="-128"/>
              </a:rPr>
              <a:t>210</a:t>
            </a:r>
            <a:r>
              <a:rPr lang="ja-JP" altLang="ja-JP" sz="2000" kern="100" dirty="0">
                <a:effectLst/>
                <a:latin typeface="Century" panose="02040604050505020304" pitchFamily="18" charset="0"/>
                <a:ea typeface="Meiryo UI" panose="020B0604030504040204" pitchFamily="50" charset="-128"/>
                <a:cs typeface="Meiryo UI" panose="020B0604030504040204" pitchFamily="50" charset="-128"/>
              </a:rPr>
              <a:t>点満点で採点し、受賞チームを選出させていただきます（質問対応力は採点対象から外れます）。</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986024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D349ABB9-5630-B8E1-7D40-5A0F6D6305D6}"/>
              </a:ext>
            </a:extLst>
          </p:cNvPr>
          <p:cNvGrpSpPr/>
          <p:nvPr/>
        </p:nvGrpSpPr>
        <p:grpSpPr>
          <a:xfrm>
            <a:off x="0" y="259573"/>
            <a:ext cx="5050302" cy="905551"/>
            <a:chOff x="-1" y="259573"/>
            <a:chExt cx="2982351" cy="905551"/>
          </a:xfrm>
        </p:grpSpPr>
        <p:sp>
          <p:nvSpPr>
            <p:cNvPr id="4" name="矢印: 五方向 3">
              <a:extLst>
                <a:ext uri="{FF2B5EF4-FFF2-40B4-BE49-F238E27FC236}">
                  <a16:creationId xmlns:a16="http://schemas.microsoft.com/office/drawing/2014/main" id="{4C69E6BE-BD14-04B4-A976-3CA8814E7669}"/>
                </a:ext>
              </a:extLst>
            </p:cNvPr>
            <p:cNvSpPr/>
            <p:nvPr/>
          </p:nvSpPr>
          <p:spPr>
            <a:xfrm>
              <a:off x="-1" y="259573"/>
              <a:ext cx="2982351"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2427513-EB4C-7458-3CA5-58AA23F41728}"/>
                </a:ext>
              </a:extLst>
            </p:cNvPr>
            <p:cNvSpPr txBox="1"/>
            <p:nvPr/>
          </p:nvSpPr>
          <p:spPr>
            <a:xfrm>
              <a:off x="-1" y="358405"/>
              <a:ext cx="2847606" cy="707886"/>
            </a:xfrm>
            <a:prstGeom prst="rect">
              <a:avLst/>
            </a:prstGeom>
            <a:noFill/>
          </p:spPr>
          <p:txBody>
            <a:bodyPr wrap="squar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9.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その他注意事項</a:t>
              </a:r>
              <a:endPar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endParaRPr>
            </a:p>
          </p:txBody>
        </p:sp>
      </p:grpSp>
      <p:sp>
        <p:nvSpPr>
          <p:cNvPr id="6" name="テキスト ボックス 5">
            <a:extLst>
              <a:ext uri="{FF2B5EF4-FFF2-40B4-BE49-F238E27FC236}">
                <a16:creationId xmlns:a16="http://schemas.microsoft.com/office/drawing/2014/main" id="{3060BCD3-9320-510E-D039-1A6A707EDCFC}"/>
              </a:ext>
            </a:extLst>
          </p:cNvPr>
          <p:cNvSpPr txBox="1"/>
          <p:nvPr/>
        </p:nvSpPr>
        <p:spPr>
          <a:xfrm>
            <a:off x="1080867" y="1623204"/>
            <a:ext cx="10215489" cy="4186402"/>
          </a:xfrm>
          <a:prstGeom prst="rect">
            <a:avLst/>
          </a:prstGeom>
          <a:noFill/>
        </p:spPr>
        <p:txBody>
          <a:bodyPr wrap="square">
            <a:spAutoFit/>
          </a:bodyPr>
          <a:lstStyle/>
          <a:p>
            <a:pPr marL="5080" indent="-5080" algn="just">
              <a:lnSpc>
                <a:spcPct val="150000"/>
              </a:lnSpc>
              <a:spcBef>
                <a:spcPts val="900"/>
              </a:spcBef>
              <a:spcAft>
                <a:spcPts val="0"/>
              </a:spcAft>
            </a:pPr>
            <a:r>
              <a:rPr lang="ja-JP" altLang="ja-JP" sz="2000" kern="100" dirty="0">
                <a:effectLst/>
                <a:latin typeface="Century" panose="02040604050505020304" pitchFamily="18" charset="0"/>
                <a:ea typeface="Meiryo UI" panose="020B0604030504040204" pitchFamily="50" charset="-128"/>
                <a:cs typeface="Meiryo UI" panose="020B0604030504040204" pitchFamily="50" charset="-128"/>
              </a:rPr>
              <a:t>・審査に公平を期すため、</a:t>
            </a:r>
            <a:r>
              <a:rPr lang="ja-JP" altLang="ja-JP" sz="2000" kern="100" dirty="0">
                <a:solidFill>
                  <a:srgbClr val="FF0000"/>
                </a:solidFill>
                <a:effectLst/>
                <a:latin typeface="Century" panose="02040604050505020304" pitchFamily="18" charset="0"/>
                <a:ea typeface="Meiryo UI" panose="020B0604030504040204" pitchFamily="50" charset="-128"/>
                <a:cs typeface="Meiryo UI" panose="020B0604030504040204" pitchFamily="50" charset="-128"/>
              </a:rPr>
              <a:t>審査員との交流（発表後の挨拶など）は厳禁</a:t>
            </a:r>
            <a:r>
              <a:rPr lang="ja-JP" altLang="ja-JP" sz="2000" kern="100" dirty="0">
                <a:effectLst/>
                <a:latin typeface="Century" panose="02040604050505020304" pitchFamily="18" charset="0"/>
                <a:ea typeface="Meiryo UI" panose="020B0604030504040204" pitchFamily="50" charset="-128"/>
                <a:cs typeface="Meiryo UI" panose="020B0604030504040204" pitchFamily="50" charset="-128"/>
              </a:rPr>
              <a:t>です。</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71755" indent="-71755" algn="just">
              <a:lnSpc>
                <a:spcPct val="150000"/>
              </a:lnSpc>
            </a:pPr>
            <a:r>
              <a:rPr lang="ja-JP" altLang="ja-JP" sz="2000" kern="100" dirty="0">
                <a:effectLst/>
                <a:latin typeface="Century" panose="02040604050505020304" pitchFamily="18" charset="0"/>
                <a:ea typeface="Meiryo UI" panose="020B0604030504040204" pitchFamily="50" charset="-128"/>
                <a:cs typeface="Meiryo UI" panose="020B0604030504040204" pitchFamily="50" charset="-128"/>
              </a:rPr>
              <a:t>・トラブル防止のため、自チーム、他チーム問わず許可なく</a:t>
            </a:r>
            <a:r>
              <a:rPr lang="ja-JP" altLang="en-US" sz="2000" kern="100" dirty="0">
                <a:effectLst/>
                <a:latin typeface="Century" panose="02040604050505020304" pitchFamily="18" charset="0"/>
                <a:ea typeface="Meiryo UI" panose="020B0604030504040204" pitchFamily="50" charset="-128"/>
                <a:cs typeface="Meiryo UI" panose="020B0604030504040204" pitchFamily="50" charset="-128"/>
              </a:rPr>
              <a:t>撮影</a:t>
            </a:r>
            <a:r>
              <a:rPr lang="ja-JP" altLang="ja-JP" sz="2000" kern="100" dirty="0">
                <a:effectLst/>
                <a:latin typeface="Century" panose="02040604050505020304" pitchFamily="18" charset="0"/>
                <a:ea typeface="Meiryo UI" panose="020B0604030504040204" pitchFamily="50" charset="-128"/>
                <a:cs typeface="Meiryo UI" panose="020B0604030504040204" pitchFamily="50" charset="-128"/>
              </a:rPr>
              <a:t>を行うことは禁止とさせていただきます。また、本件についてトラブルが生じても、運営側は一切の責任を負いません。</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33350" indent="-133350" algn="just">
              <a:lnSpc>
                <a:spcPct val="150000"/>
              </a:lnSpc>
            </a:pPr>
            <a:r>
              <a:rPr lang="ja-JP" altLang="ja-JP" sz="2000" kern="100" dirty="0">
                <a:effectLst/>
                <a:latin typeface="Century" panose="02040604050505020304" pitchFamily="18" charset="0"/>
                <a:ea typeface="Meiryo UI" panose="020B0604030504040204" pitchFamily="50" charset="-128"/>
                <a:cs typeface="Meiryo UI" panose="020B0604030504040204" pitchFamily="50" charset="-128"/>
              </a:rPr>
              <a:t>・発表中、質疑応答中の会場への入退室は原則できません。入退室は休憩時間にお願いし</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66675" algn="just">
              <a:lnSpc>
                <a:spcPct val="150000"/>
              </a:lnSpc>
            </a:pPr>
            <a:r>
              <a:rPr lang="ja-JP" altLang="ja-JP" sz="2000" kern="100" dirty="0">
                <a:effectLst/>
                <a:latin typeface="Century" panose="02040604050505020304" pitchFamily="18" charset="0"/>
                <a:ea typeface="Meiryo UI" panose="020B0604030504040204" pitchFamily="50" charset="-128"/>
                <a:cs typeface="Meiryo UI" panose="020B0604030504040204" pitchFamily="50" charset="-128"/>
              </a:rPr>
              <a:t>ます。</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66675" indent="-66675" algn="just">
              <a:lnSpc>
                <a:spcPct val="150000"/>
              </a:lnSpc>
            </a:pPr>
            <a:r>
              <a:rPr lang="ja-JP" altLang="ja-JP" sz="2000" kern="100" dirty="0">
                <a:effectLst/>
                <a:latin typeface="Century" panose="02040604050505020304" pitchFamily="18" charset="0"/>
                <a:ea typeface="Meiryo UI" panose="020B0604030504040204" pitchFamily="50" charset="-128"/>
                <a:cs typeface="Meiryo UI" panose="020B0604030504040204" pitchFamily="50" charset="-128"/>
              </a:rPr>
              <a:t>・発表に支障をきたす場合がありますので、自チームの発表中、お手持ちの携帯電話、スマートフォン、タブレット端末はマナーモードに設定するか、電源をオフにしてください。</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66675" indent="-66675" algn="just">
              <a:lnSpc>
                <a:spcPct val="150000"/>
              </a:lnSpc>
            </a:pPr>
            <a:r>
              <a:rPr lang="ja-JP" altLang="ja-JP" sz="2000" kern="100" dirty="0">
                <a:effectLst/>
                <a:latin typeface="Century" panose="02040604050505020304" pitchFamily="18" charset="0"/>
                <a:ea typeface="Meiryo UI" panose="020B0604030504040204" pitchFamily="50" charset="-128"/>
                <a:cs typeface="Meiryo UI" panose="020B0604030504040204" pitchFamily="50" charset="-128"/>
              </a:rPr>
              <a:t>・審査（採点、講評）に関するご質問には、実行委員会、日本学生経済ゼミナール関東部会では一切お答えできません。予めご了承ください。</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138200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D349ABB9-5630-B8E1-7D40-5A0F6D6305D6}"/>
              </a:ext>
            </a:extLst>
          </p:cNvPr>
          <p:cNvGrpSpPr/>
          <p:nvPr/>
        </p:nvGrpSpPr>
        <p:grpSpPr>
          <a:xfrm>
            <a:off x="-2" y="259573"/>
            <a:ext cx="7315201" cy="905551"/>
            <a:chOff x="-1" y="259573"/>
            <a:chExt cx="2982351" cy="905551"/>
          </a:xfrm>
        </p:grpSpPr>
        <p:sp>
          <p:nvSpPr>
            <p:cNvPr id="4" name="矢印: 五方向 3">
              <a:extLst>
                <a:ext uri="{FF2B5EF4-FFF2-40B4-BE49-F238E27FC236}">
                  <a16:creationId xmlns:a16="http://schemas.microsoft.com/office/drawing/2014/main" id="{4C69E6BE-BD14-04B4-A976-3CA8814E7669}"/>
                </a:ext>
              </a:extLst>
            </p:cNvPr>
            <p:cNvSpPr/>
            <p:nvPr/>
          </p:nvSpPr>
          <p:spPr>
            <a:xfrm>
              <a:off x="-1" y="259573"/>
              <a:ext cx="2982351"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2427513-EB4C-7458-3CA5-58AA23F41728}"/>
                </a:ext>
              </a:extLst>
            </p:cNvPr>
            <p:cNvSpPr txBox="1"/>
            <p:nvPr/>
          </p:nvSpPr>
          <p:spPr>
            <a:xfrm>
              <a:off x="435073" y="358405"/>
              <a:ext cx="1849702" cy="707886"/>
            </a:xfrm>
            <a:prstGeom prst="rect">
              <a:avLst/>
            </a:prstGeom>
            <a:noFill/>
          </p:spPr>
          <p:txBody>
            <a:bodyPr wrap="non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10.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お問合せ先・緊急連絡先</a:t>
              </a:r>
            </a:p>
          </p:txBody>
        </p:sp>
      </p:grpSp>
      <p:sp>
        <p:nvSpPr>
          <p:cNvPr id="8" name="テキスト ボックス 7">
            <a:extLst>
              <a:ext uri="{FF2B5EF4-FFF2-40B4-BE49-F238E27FC236}">
                <a16:creationId xmlns:a16="http://schemas.microsoft.com/office/drawing/2014/main" id="{E30EB421-3D56-1338-D7F8-13A8F3D55940}"/>
              </a:ext>
            </a:extLst>
          </p:cNvPr>
          <p:cNvSpPr txBox="1"/>
          <p:nvPr/>
        </p:nvSpPr>
        <p:spPr>
          <a:xfrm>
            <a:off x="1470387" y="1688129"/>
            <a:ext cx="9251225" cy="4093428"/>
          </a:xfrm>
          <a:prstGeom prst="rect">
            <a:avLst/>
          </a:prstGeom>
          <a:noFill/>
        </p:spPr>
        <p:txBody>
          <a:bodyPr wrap="square" rtlCol="0">
            <a:spAutoFit/>
          </a:bodyPr>
          <a:lstStyle/>
          <a:p>
            <a:pPr algn="ctr"/>
            <a:r>
              <a:rPr kumimoji="1" lang="ja-JP" altLang="en-US" sz="3200" b="1" dirty="0">
                <a:solidFill>
                  <a:schemeClr val="tx1">
                    <a:lumMod val="85000"/>
                    <a:lumOff val="15000"/>
                  </a:schemeClr>
                </a:solidFill>
                <a:latin typeface="Meiryo UI" panose="020B0604030504040204" pitchFamily="50" charset="-128"/>
                <a:ea typeface="Meiryo UI" panose="020B0604030504040204" pitchFamily="50" charset="-128"/>
              </a:rPr>
              <a:t>・インナー大会実行委員会</a:t>
            </a:r>
            <a:endParaRPr kumimoji="1" lang="en-US" altLang="ja-JP" sz="3200" b="1" dirty="0">
              <a:solidFill>
                <a:schemeClr val="tx1">
                  <a:lumMod val="85000"/>
                  <a:lumOff val="15000"/>
                </a:schemeClr>
              </a:solidFill>
              <a:latin typeface="Meiryo UI" panose="020B0604030504040204" pitchFamily="50" charset="-128"/>
              <a:ea typeface="Meiryo UI" panose="020B0604030504040204" pitchFamily="50" charset="-128"/>
            </a:endParaRPr>
          </a:p>
          <a:p>
            <a:pPr algn="ctr"/>
            <a:r>
              <a:rPr kumimoji="1" lang="ja-JP" altLang="en-US" sz="3200" b="1" dirty="0">
                <a:solidFill>
                  <a:schemeClr val="tx1">
                    <a:lumMod val="85000"/>
                    <a:lumOff val="15000"/>
                  </a:schemeClr>
                </a:solidFill>
                <a:latin typeface="Meiryo UI" panose="020B0604030504040204" pitchFamily="50" charset="-128"/>
                <a:ea typeface="Meiryo UI" panose="020B0604030504040204" pitchFamily="50" charset="-128"/>
              </a:rPr>
              <a:t>　</a:t>
            </a:r>
            <a:r>
              <a:rPr kumimoji="1" lang="en-US" altLang="ja-JP" sz="3200" b="1" dirty="0">
                <a:solidFill>
                  <a:srgbClr val="0070C0"/>
                </a:solidFill>
                <a:latin typeface="Meiryo UI" panose="020B0604030504040204" pitchFamily="50" charset="-128"/>
                <a:ea typeface="Meiryo UI" panose="020B0604030504040204" pitchFamily="50" charset="-128"/>
              </a:rPr>
              <a:t>inner.kanto@gmail.com</a:t>
            </a:r>
          </a:p>
          <a:p>
            <a:pPr algn="ctr"/>
            <a:r>
              <a:rPr kumimoji="1" lang="ja-JP" altLang="en-US" sz="2400" b="1" dirty="0">
                <a:solidFill>
                  <a:schemeClr val="tx1">
                    <a:lumMod val="85000"/>
                    <a:lumOff val="15000"/>
                  </a:schemeClr>
                </a:solidFill>
                <a:latin typeface="Meiryo UI" panose="020B0604030504040204" pitchFamily="50" charset="-128"/>
                <a:ea typeface="Meiryo UI" panose="020B0604030504040204" pitchFamily="50" charset="-128"/>
              </a:rPr>
              <a:t>　</a:t>
            </a:r>
            <a:r>
              <a:rPr kumimoji="1" lang="en-US" altLang="ja-JP" sz="2400" dirty="0">
                <a:solidFill>
                  <a:schemeClr val="tx1">
                    <a:lumMod val="85000"/>
                    <a:lumOff val="15000"/>
                  </a:schemeClr>
                </a:solidFill>
                <a:latin typeface="Meiryo UI" panose="020B0604030504040204" pitchFamily="50" charset="-128"/>
                <a:ea typeface="Meiryo UI" panose="020B0604030504040204" pitchFamily="50" charset="-128"/>
              </a:rPr>
              <a:t>※</a:t>
            </a:r>
            <a:r>
              <a:rPr kumimoji="1" lang="ja-JP" altLang="en-US" sz="2400" dirty="0">
                <a:solidFill>
                  <a:schemeClr val="tx1">
                    <a:lumMod val="85000"/>
                    <a:lumOff val="15000"/>
                  </a:schemeClr>
                </a:solidFill>
                <a:latin typeface="Meiryo UI" panose="020B0604030504040204" pitchFamily="50" charset="-128"/>
                <a:ea typeface="Meiryo UI" panose="020B0604030504040204" pitchFamily="50" charset="-128"/>
              </a:rPr>
              <a:t>インナー大会</a:t>
            </a:r>
            <a:r>
              <a:rPr kumimoji="1" lang="en-US" altLang="ja-JP" sz="2400" dirty="0">
                <a:solidFill>
                  <a:schemeClr val="tx1">
                    <a:lumMod val="85000"/>
                    <a:lumOff val="15000"/>
                  </a:schemeClr>
                </a:solidFill>
                <a:latin typeface="Meiryo UI" panose="020B0604030504040204" pitchFamily="50" charset="-128"/>
                <a:ea typeface="Meiryo UI" panose="020B0604030504040204" pitchFamily="50" charset="-128"/>
              </a:rPr>
              <a:t>HP</a:t>
            </a:r>
            <a:r>
              <a:rPr kumimoji="1" lang="ja-JP" altLang="en-US" sz="2400" dirty="0">
                <a:solidFill>
                  <a:schemeClr val="tx1">
                    <a:lumMod val="85000"/>
                    <a:lumOff val="15000"/>
                  </a:schemeClr>
                </a:solidFill>
                <a:latin typeface="Meiryo UI" panose="020B0604030504040204" pitchFamily="50" charset="-128"/>
                <a:ea typeface="Meiryo UI" panose="020B0604030504040204" pitchFamily="50" charset="-128"/>
              </a:rPr>
              <a:t>のお問い合わせからもご連絡可能です。</a:t>
            </a:r>
            <a:endParaRPr kumimoji="1" lang="en-US" altLang="ja-JP" sz="2400" dirty="0">
              <a:solidFill>
                <a:schemeClr val="tx1">
                  <a:lumMod val="85000"/>
                  <a:lumOff val="15000"/>
                </a:schemeClr>
              </a:solidFill>
              <a:latin typeface="Meiryo UI" panose="020B0604030504040204" pitchFamily="50" charset="-128"/>
              <a:ea typeface="Meiryo UI" panose="020B0604030504040204" pitchFamily="50" charset="-128"/>
            </a:endParaRPr>
          </a:p>
          <a:p>
            <a:pPr algn="ctr"/>
            <a:endPar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endParaRPr>
          </a:p>
          <a:p>
            <a:pPr algn="ctr"/>
            <a:r>
              <a:rPr kumimoji="1" lang="ja-JP" altLang="en-US" sz="3200" b="1" dirty="0">
                <a:solidFill>
                  <a:schemeClr val="tx1">
                    <a:lumMod val="85000"/>
                    <a:lumOff val="15000"/>
                  </a:schemeClr>
                </a:solidFill>
                <a:latin typeface="Meiryo UI" panose="020B0604030504040204" pitchFamily="50" charset="-128"/>
                <a:ea typeface="Meiryo UI" panose="020B0604030504040204" pitchFamily="50" charset="-128"/>
              </a:rPr>
              <a:t>・インナー大会プレゼン部門</a:t>
            </a:r>
            <a:endParaRPr kumimoji="1" lang="en-US" altLang="ja-JP" sz="3200" b="1" dirty="0">
              <a:solidFill>
                <a:schemeClr val="tx1">
                  <a:lumMod val="85000"/>
                  <a:lumOff val="15000"/>
                </a:schemeClr>
              </a:solidFill>
              <a:latin typeface="Meiryo UI" panose="020B0604030504040204" pitchFamily="50" charset="-128"/>
              <a:ea typeface="Meiryo UI" panose="020B0604030504040204" pitchFamily="50" charset="-128"/>
            </a:endParaRPr>
          </a:p>
          <a:p>
            <a:pPr algn="ctr"/>
            <a:r>
              <a:rPr kumimoji="1" lang="ja-JP" altLang="en-US" sz="3200" b="1" dirty="0">
                <a:solidFill>
                  <a:schemeClr val="tx1">
                    <a:lumMod val="85000"/>
                    <a:lumOff val="15000"/>
                  </a:schemeClr>
                </a:solidFill>
                <a:latin typeface="Meiryo UI" panose="020B0604030504040204" pitchFamily="50" charset="-128"/>
                <a:ea typeface="Meiryo UI" panose="020B0604030504040204" pitchFamily="50" charset="-128"/>
              </a:rPr>
              <a:t>　</a:t>
            </a:r>
            <a:r>
              <a:rPr kumimoji="1" lang="en-US" altLang="ja-JP" sz="3200" b="1" dirty="0">
                <a:solidFill>
                  <a:srgbClr val="0070C0"/>
                </a:solidFill>
                <a:latin typeface="Meiryo UI" panose="020B0604030504040204" pitchFamily="50" charset="-128"/>
                <a:ea typeface="Meiryo UI" panose="020B0604030504040204" pitchFamily="50" charset="-128"/>
              </a:rPr>
              <a:t>inner2023.kanto.presen@gmail.com</a:t>
            </a:r>
          </a:p>
          <a:p>
            <a:pPr algn="ctr"/>
            <a:endPar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endParaRPr>
          </a:p>
          <a:p>
            <a:pPr algn="ctr"/>
            <a:r>
              <a:rPr kumimoji="1" lang="ja-JP" altLang="en-US" sz="3200" b="1" dirty="0">
                <a:solidFill>
                  <a:schemeClr val="tx1">
                    <a:lumMod val="85000"/>
                    <a:lumOff val="15000"/>
                  </a:schemeClr>
                </a:solidFill>
                <a:latin typeface="Meiryo UI" panose="020B0604030504040204" pitchFamily="50" charset="-128"/>
                <a:ea typeface="Meiryo UI" panose="020B0604030504040204" pitchFamily="50" charset="-128"/>
              </a:rPr>
              <a:t>・緊急連絡先（諏訪）</a:t>
            </a:r>
            <a:endParaRPr kumimoji="1" lang="en-US" altLang="ja-JP" sz="3200" b="1" dirty="0">
              <a:solidFill>
                <a:schemeClr val="tx1">
                  <a:lumMod val="85000"/>
                  <a:lumOff val="15000"/>
                </a:schemeClr>
              </a:solidFill>
              <a:latin typeface="Meiryo UI" panose="020B0604030504040204" pitchFamily="50" charset="-128"/>
              <a:ea typeface="Meiryo UI" panose="020B0604030504040204" pitchFamily="50" charset="-128"/>
            </a:endParaRPr>
          </a:p>
          <a:p>
            <a:pPr algn="ctr"/>
            <a:r>
              <a:rPr kumimoji="1" lang="en-US" altLang="ja-JP" sz="4000" b="1" dirty="0">
                <a:solidFill>
                  <a:srgbClr val="0070C0"/>
                </a:solidFill>
                <a:latin typeface="Meiryo UI" panose="020B0604030504040204" pitchFamily="50" charset="-128"/>
                <a:ea typeface="Meiryo UI" panose="020B0604030504040204" pitchFamily="50" charset="-128"/>
              </a:rPr>
              <a:t>090-8332-8585</a:t>
            </a:r>
          </a:p>
        </p:txBody>
      </p:sp>
    </p:spTree>
    <p:extLst>
      <p:ext uri="{BB962C8B-B14F-4D97-AF65-F5344CB8AC3E}">
        <p14:creationId xmlns:p14="http://schemas.microsoft.com/office/powerpoint/2010/main" val="2264495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44921CF-B22A-78EC-95FC-3A23DEEDC11E}"/>
              </a:ext>
            </a:extLst>
          </p:cNvPr>
          <p:cNvSpPr txBox="1"/>
          <p:nvPr/>
        </p:nvSpPr>
        <p:spPr>
          <a:xfrm>
            <a:off x="743871" y="797510"/>
            <a:ext cx="10704257" cy="5262979"/>
          </a:xfrm>
          <a:prstGeom prst="rect">
            <a:avLst/>
          </a:prstGeom>
          <a:noFill/>
        </p:spPr>
        <p:txBody>
          <a:bodyPr wrap="square">
            <a:spAutoFit/>
          </a:bodyPr>
          <a:lstStyle/>
          <a:p>
            <a:pPr marL="21590" indent="-6350" algn="ctr">
              <a:spcAft>
                <a:spcPts val="25"/>
              </a:spcAft>
            </a:pPr>
            <a:r>
              <a:rPr lang="ja-JP"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日本学生経済ゼミナール関東部会主催</a:t>
            </a:r>
            <a:endParaRPr lang="ja-JP"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6350" algn="ctr">
              <a:spcAft>
                <a:spcPts val="25"/>
              </a:spcAft>
            </a:pPr>
            <a:r>
              <a:rPr lang="ja-JP"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63</a:t>
            </a:r>
            <a:r>
              <a:rPr lang="ja-JP"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回インナー大会　</a:t>
            </a:r>
            <a:r>
              <a:rPr lang="ja-JP" altLang="en-US"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文京学院</a:t>
            </a:r>
            <a:r>
              <a:rPr lang="ja-JP"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大学大会</a:t>
            </a:r>
            <a:endParaRPr lang="ja-JP"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6350" algn="ctr">
              <a:spcAft>
                <a:spcPts val="25"/>
              </a:spcAft>
            </a:pPr>
            <a:r>
              <a:rPr lang="ja-JP"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「プレゼンテーション部門大会　</a:t>
            </a:r>
            <a:r>
              <a:rPr lang="ja-JP" altLang="en-US"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本選案内</a:t>
            </a:r>
            <a:r>
              <a:rPr lang="ja-JP"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6350" algn="ctr">
              <a:spcAft>
                <a:spcPts val="25"/>
              </a:spcAft>
            </a:pPr>
            <a:r>
              <a:rPr lang="en-US"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6350" algn="ctr">
              <a:spcAft>
                <a:spcPts val="25"/>
              </a:spcAft>
            </a:pPr>
            <a:r>
              <a:rPr lang="ja-JP"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発行日：</a:t>
            </a:r>
            <a:r>
              <a:rPr lang="en-US"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2023</a:t>
            </a:r>
            <a:r>
              <a:rPr lang="ja-JP"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04</a:t>
            </a:r>
            <a:r>
              <a:rPr lang="ja-JP"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日（</a:t>
            </a:r>
            <a:r>
              <a:rPr lang="ja-JP" altLang="en-US"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土</a:t>
            </a:r>
            <a:r>
              <a:rPr lang="ja-JP"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6350" algn="ctr">
              <a:spcAft>
                <a:spcPts val="25"/>
              </a:spcAft>
            </a:pPr>
            <a:r>
              <a:rPr lang="ja-JP"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発行元：</a:t>
            </a:r>
            <a:r>
              <a:rPr lang="ja-JP" altLang="en-US"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63</a:t>
            </a:r>
            <a:r>
              <a:rPr lang="ja-JP" altLang="en-US"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回</a:t>
            </a:r>
            <a:r>
              <a:rPr lang="ja-JP"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インナー大会実行委員会</a:t>
            </a:r>
            <a:endParaRPr lang="en-US"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21590" indent="-6350" algn="ctr">
              <a:spcAft>
                <a:spcPts val="25"/>
              </a:spcAft>
            </a:pPr>
            <a:r>
              <a:rPr lang="ja-JP"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文京学院大学経営学部ゼミナール協議会</a:t>
            </a:r>
            <a:r>
              <a:rPr lang="ja-JP"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6350" algn="ctr">
              <a:spcAft>
                <a:spcPts val="25"/>
              </a:spcAft>
            </a:pPr>
            <a:r>
              <a:rPr lang="en-US"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6350" algn="ctr">
              <a:spcAft>
                <a:spcPts val="25"/>
              </a:spcAft>
            </a:pPr>
            <a:r>
              <a:rPr lang="ja-JP" altLang="en-US"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住所</a:t>
            </a:r>
            <a:r>
              <a:rPr lang="zh-CN"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133-8668</a:t>
            </a:r>
            <a:r>
              <a:rPr lang="ja-JP" altLang="en-US"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文京区向丘</a:t>
            </a:r>
            <a:r>
              <a:rPr lang="en-US"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1-19-1</a:t>
            </a:r>
          </a:p>
          <a:p>
            <a:pPr marL="21590" indent="-6350" algn="ctr">
              <a:spcAft>
                <a:spcPts val="25"/>
              </a:spcAft>
            </a:pPr>
            <a:r>
              <a:rPr lang="en-US"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TEL</a:t>
            </a:r>
            <a:r>
              <a:rPr lang="ja-JP"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090-8332-8585</a:t>
            </a:r>
            <a:r>
              <a:rPr lang="ja-JP"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（プレゼン部門専用）</a:t>
            </a:r>
            <a:endParaRPr lang="ja-JP"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5715" indent="-5715" algn="ctr">
              <a:spcAft>
                <a:spcPts val="25"/>
              </a:spcAft>
            </a:pPr>
            <a:r>
              <a:rPr lang="en-US"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E-mail</a:t>
            </a:r>
            <a:r>
              <a:rPr lang="ja-JP"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rPr>
              <a:t>inner2023.kanto.presen@gmail.com</a:t>
            </a:r>
            <a:r>
              <a:rPr lang="ja-JP"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（プレゼン部門専用</a:t>
            </a:r>
            <a:r>
              <a:rPr lang="en-US"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6350" algn="ctr">
              <a:spcAft>
                <a:spcPts val="25"/>
              </a:spcAft>
            </a:pPr>
            <a:r>
              <a:rPr lang="ja-JP"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大会</a:t>
            </a:r>
            <a:r>
              <a:rPr lang="en-US"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HP</a:t>
            </a:r>
            <a:r>
              <a:rPr lang="ja-JP"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400"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hlinkClick r:id="rId2">
                  <a:extLst>
                    <a:ext uri="{A12FA001-AC4F-418D-AE19-62706E023703}">
                      <ahyp:hlinkClr xmlns:ahyp="http://schemas.microsoft.com/office/drawing/2018/hyperlinkcolor" val="tx"/>
                    </a:ext>
                  </a:extLst>
                </a:hlinkClick>
              </a:rPr>
              <a:t>https://www.inner-kanto.com/</a:t>
            </a:r>
            <a:endParaRPr lang="ja-JP"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6350">
              <a:spcAft>
                <a:spcPts val="25"/>
              </a:spcAft>
            </a:pPr>
            <a:r>
              <a:rPr lang="en-US"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6350" algn="ctr">
              <a:spcAft>
                <a:spcPts val="25"/>
              </a:spcAft>
            </a:pPr>
            <a:r>
              <a:rPr lang="ja-JP"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編集責任者：</a:t>
            </a:r>
            <a:r>
              <a:rPr lang="ja-JP" altLang="en-US"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諏訪 里梨愛</a:t>
            </a:r>
            <a:endParaRPr lang="ja-JP"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p:txBody>
      </p:sp>
    </p:spTree>
    <p:extLst>
      <p:ext uri="{BB962C8B-B14F-4D97-AF65-F5344CB8AC3E}">
        <p14:creationId xmlns:p14="http://schemas.microsoft.com/office/powerpoint/2010/main" val="3987835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6687FB9-0DA9-6997-5893-B9B2AB4F530C}"/>
              </a:ext>
            </a:extLst>
          </p:cNvPr>
          <p:cNvSpPr txBox="1"/>
          <p:nvPr/>
        </p:nvSpPr>
        <p:spPr>
          <a:xfrm>
            <a:off x="959874" y="1263956"/>
            <a:ext cx="10272251" cy="4948471"/>
          </a:xfrm>
          <a:prstGeom prst="rect">
            <a:avLst/>
          </a:prstGeom>
          <a:noFill/>
        </p:spPr>
        <p:txBody>
          <a:bodyPr wrap="square" numCol="1" rtlCol="0">
            <a:spAutoFit/>
          </a:bodyPr>
          <a:lstStyle/>
          <a:p>
            <a:pPr>
              <a:lnSpc>
                <a:spcPct val="150000"/>
              </a:lnSpc>
            </a:pPr>
            <a:r>
              <a:rPr kumimoji="1" lang="en-US" altLang="ja-JP" sz="3600" dirty="0">
                <a:solidFill>
                  <a:schemeClr val="tx1">
                    <a:lumMod val="85000"/>
                    <a:lumOff val="15000"/>
                  </a:schemeClr>
                </a:solidFill>
                <a:latin typeface="Meiryo UI" panose="020B0604030504040204" pitchFamily="50" charset="-128"/>
                <a:ea typeface="Meiryo UI" panose="020B0604030504040204" pitchFamily="50" charset="-128"/>
              </a:rPr>
              <a:t>1. </a:t>
            </a:r>
            <a:r>
              <a:rPr kumimoji="1" lang="ja-JP" altLang="en-US" sz="3600" dirty="0">
                <a:solidFill>
                  <a:schemeClr val="tx1">
                    <a:lumMod val="85000"/>
                    <a:lumOff val="15000"/>
                  </a:schemeClr>
                </a:solidFill>
                <a:latin typeface="Meiryo UI" panose="020B0604030504040204" pitchFamily="50" charset="-128"/>
                <a:ea typeface="Meiryo UI" panose="020B0604030504040204" pitchFamily="50" charset="-128"/>
              </a:rPr>
              <a:t>はじめに</a:t>
            </a:r>
            <a:endParaRPr kumimoji="1" lang="en-US" altLang="ja-JP" sz="3600" dirty="0">
              <a:solidFill>
                <a:schemeClr val="tx1">
                  <a:lumMod val="85000"/>
                  <a:lumOff val="15000"/>
                </a:schemeClr>
              </a:solidFill>
              <a:latin typeface="Meiryo UI" panose="020B0604030504040204" pitchFamily="50" charset="-128"/>
              <a:ea typeface="Meiryo UI" panose="020B0604030504040204" pitchFamily="50" charset="-128"/>
            </a:endParaRPr>
          </a:p>
          <a:p>
            <a:pPr>
              <a:lnSpc>
                <a:spcPct val="150000"/>
              </a:lnSpc>
            </a:pPr>
            <a:r>
              <a:rPr kumimoji="1" lang="en-US" altLang="ja-JP" sz="3600" dirty="0">
                <a:solidFill>
                  <a:schemeClr val="tx1">
                    <a:lumMod val="85000"/>
                    <a:lumOff val="15000"/>
                  </a:schemeClr>
                </a:solidFill>
                <a:latin typeface="Meiryo UI" panose="020B0604030504040204" pitchFamily="50" charset="-128"/>
                <a:ea typeface="Meiryo UI" panose="020B0604030504040204" pitchFamily="50" charset="-128"/>
              </a:rPr>
              <a:t>2. </a:t>
            </a:r>
            <a:r>
              <a:rPr kumimoji="1" lang="ja-JP" altLang="en-US" sz="3600" dirty="0">
                <a:solidFill>
                  <a:schemeClr val="tx1">
                    <a:lumMod val="85000"/>
                    <a:lumOff val="15000"/>
                  </a:schemeClr>
                </a:solidFill>
                <a:latin typeface="Meiryo UI" panose="020B0604030504040204" pitchFamily="50" charset="-128"/>
                <a:ea typeface="Meiryo UI" panose="020B0604030504040204" pitchFamily="50" charset="-128"/>
              </a:rPr>
              <a:t>本選開催日時・場所</a:t>
            </a:r>
            <a:endParaRPr kumimoji="1" lang="en-US" altLang="ja-JP" sz="3600" dirty="0">
              <a:solidFill>
                <a:schemeClr val="tx1">
                  <a:lumMod val="85000"/>
                  <a:lumOff val="15000"/>
                </a:schemeClr>
              </a:solidFill>
              <a:latin typeface="Meiryo UI" panose="020B0604030504040204" pitchFamily="50" charset="-128"/>
              <a:ea typeface="Meiryo UI" panose="020B0604030504040204" pitchFamily="50" charset="-128"/>
            </a:endParaRPr>
          </a:p>
          <a:p>
            <a:pPr>
              <a:lnSpc>
                <a:spcPct val="150000"/>
              </a:lnSpc>
            </a:pPr>
            <a:r>
              <a:rPr kumimoji="1" lang="en-US" altLang="ja-JP" sz="3600" dirty="0">
                <a:solidFill>
                  <a:schemeClr val="tx1">
                    <a:lumMod val="85000"/>
                    <a:lumOff val="15000"/>
                  </a:schemeClr>
                </a:solidFill>
                <a:latin typeface="Meiryo UI" panose="020B0604030504040204" pitchFamily="50" charset="-128"/>
                <a:ea typeface="Meiryo UI" panose="020B0604030504040204" pitchFamily="50" charset="-128"/>
              </a:rPr>
              <a:t>3. </a:t>
            </a:r>
            <a:r>
              <a:rPr kumimoji="1" lang="ja-JP" altLang="en-US" sz="3600" dirty="0">
                <a:solidFill>
                  <a:schemeClr val="tx1">
                    <a:lumMod val="85000"/>
                    <a:lumOff val="15000"/>
                  </a:schemeClr>
                </a:solidFill>
                <a:latin typeface="Meiryo UI" panose="020B0604030504040204" pitchFamily="50" charset="-128"/>
                <a:ea typeface="Meiryo UI" panose="020B0604030504040204" pitchFamily="50" charset="-128"/>
              </a:rPr>
              <a:t>授与される賞の一覧</a:t>
            </a:r>
            <a:endParaRPr lang="en-US" altLang="ja-JP" sz="36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en-US" altLang="ja-JP" sz="36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4. </a:t>
            </a:r>
            <a:r>
              <a:rPr lang="ja-JP" altLang="en-US" sz="36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開催方法について</a:t>
            </a:r>
            <a:endParaRPr lang="en-US" altLang="ja-JP" sz="36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en-US" altLang="ja-JP" sz="36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5. </a:t>
            </a:r>
            <a:r>
              <a:rPr lang="ja-JP" altLang="en-US" sz="36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当日の流れ</a:t>
            </a:r>
            <a:endParaRPr lang="en-US" altLang="ja-JP" sz="36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en-US" altLang="ja-JP" sz="36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6. </a:t>
            </a:r>
            <a:r>
              <a:rPr lang="ja-JP" altLang="en-US" sz="36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当日必要なもの</a:t>
            </a:r>
            <a:endParaRPr lang="en-US" altLang="ja-JP" sz="36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矢印: 五方向 3">
            <a:extLst>
              <a:ext uri="{FF2B5EF4-FFF2-40B4-BE49-F238E27FC236}">
                <a16:creationId xmlns:a16="http://schemas.microsoft.com/office/drawing/2014/main" id="{4C69E6BE-BD14-04B4-A976-3CA8814E7669}"/>
              </a:ext>
            </a:extLst>
          </p:cNvPr>
          <p:cNvSpPr/>
          <p:nvPr/>
        </p:nvSpPr>
        <p:spPr>
          <a:xfrm>
            <a:off x="0" y="259573"/>
            <a:ext cx="2197510"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85000"/>
                  <a:lumOff val="15000"/>
                </a:schemeClr>
              </a:solidFill>
            </a:endParaRPr>
          </a:p>
        </p:txBody>
      </p:sp>
      <p:sp>
        <p:nvSpPr>
          <p:cNvPr id="2" name="テキスト ボックス 1">
            <a:extLst>
              <a:ext uri="{FF2B5EF4-FFF2-40B4-BE49-F238E27FC236}">
                <a16:creationId xmlns:a16="http://schemas.microsoft.com/office/drawing/2014/main" id="{02427513-EB4C-7458-3CA5-58AA23F41728}"/>
              </a:ext>
            </a:extLst>
          </p:cNvPr>
          <p:cNvSpPr txBox="1"/>
          <p:nvPr/>
        </p:nvSpPr>
        <p:spPr>
          <a:xfrm>
            <a:off x="332590" y="358405"/>
            <a:ext cx="1210588" cy="707886"/>
          </a:xfrm>
          <a:prstGeom prst="rect">
            <a:avLst/>
          </a:prstGeom>
          <a:noFill/>
        </p:spPr>
        <p:txBody>
          <a:bodyPr wrap="none" rtlCol="0">
            <a:spAutoFit/>
          </a:bodyPr>
          <a:lstStyle/>
          <a:p>
            <a:pPr algn="ct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目次</a:t>
            </a:r>
          </a:p>
        </p:txBody>
      </p:sp>
    </p:spTree>
    <p:extLst>
      <p:ext uri="{BB962C8B-B14F-4D97-AF65-F5344CB8AC3E}">
        <p14:creationId xmlns:p14="http://schemas.microsoft.com/office/powerpoint/2010/main" val="2104745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6687FB9-0DA9-6997-5893-B9B2AB4F530C}"/>
              </a:ext>
            </a:extLst>
          </p:cNvPr>
          <p:cNvSpPr txBox="1"/>
          <p:nvPr/>
        </p:nvSpPr>
        <p:spPr>
          <a:xfrm>
            <a:off x="959874" y="1263956"/>
            <a:ext cx="10272251" cy="3300199"/>
          </a:xfrm>
          <a:prstGeom prst="rect">
            <a:avLst/>
          </a:prstGeom>
          <a:noFill/>
        </p:spPr>
        <p:txBody>
          <a:bodyPr wrap="square" numCol="1" rtlCol="0">
            <a:spAutoFit/>
          </a:bodyPr>
          <a:lstStyle/>
          <a:p>
            <a:pPr>
              <a:lnSpc>
                <a:spcPct val="150000"/>
              </a:lnSpc>
            </a:pPr>
            <a:r>
              <a:rPr kumimoji="1" lang="en-US" altLang="ja-JP" sz="3600" dirty="0">
                <a:solidFill>
                  <a:schemeClr val="tx1">
                    <a:lumMod val="85000"/>
                    <a:lumOff val="15000"/>
                  </a:schemeClr>
                </a:solidFill>
                <a:latin typeface="Meiryo UI" panose="020B0604030504040204" pitchFamily="50" charset="-128"/>
                <a:ea typeface="Meiryo UI" panose="020B0604030504040204" pitchFamily="50" charset="-128"/>
              </a:rPr>
              <a:t>7. </a:t>
            </a:r>
            <a:r>
              <a:rPr kumimoji="1" lang="ja-JP" altLang="en-US" sz="3600" dirty="0">
                <a:solidFill>
                  <a:schemeClr val="tx1">
                    <a:lumMod val="85000"/>
                    <a:lumOff val="15000"/>
                  </a:schemeClr>
                </a:solidFill>
                <a:latin typeface="Meiryo UI" panose="020B0604030504040204" pitchFamily="50" charset="-128"/>
                <a:ea typeface="Meiryo UI" panose="020B0604030504040204" pitchFamily="50" charset="-128"/>
              </a:rPr>
              <a:t>審査基準について</a:t>
            </a:r>
            <a:endParaRPr kumimoji="1" lang="en-US" altLang="ja-JP" sz="3600" dirty="0">
              <a:solidFill>
                <a:schemeClr val="tx1">
                  <a:lumMod val="85000"/>
                  <a:lumOff val="15000"/>
                </a:schemeClr>
              </a:solidFill>
              <a:latin typeface="Meiryo UI" panose="020B0604030504040204" pitchFamily="50" charset="-128"/>
              <a:ea typeface="Meiryo UI" panose="020B0604030504040204" pitchFamily="50" charset="-128"/>
            </a:endParaRPr>
          </a:p>
          <a:p>
            <a:pPr>
              <a:lnSpc>
                <a:spcPct val="150000"/>
              </a:lnSpc>
            </a:pPr>
            <a:r>
              <a:rPr kumimoji="1" lang="en-US" altLang="ja-JP" sz="3600" dirty="0">
                <a:solidFill>
                  <a:schemeClr val="tx1">
                    <a:lumMod val="85000"/>
                    <a:lumOff val="15000"/>
                  </a:schemeClr>
                </a:solidFill>
                <a:latin typeface="Meiryo UI" panose="020B0604030504040204" pitchFamily="50" charset="-128"/>
                <a:ea typeface="Meiryo UI" panose="020B0604030504040204" pitchFamily="50" charset="-128"/>
              </a:rPr>
              <a:t>8. </a:t>
            </a:r>
            <a:r>
              <a:rPr kumimoji="1" lang="ja-JP" altLang="en-US" sz="3600" dirty="0">
                <a:solidFill>
                  <a:schemeClr val="tx1">
                    <a:lumMod val="85000"/>
                    <a:lumOff val="15000"/>
                  </a:schemeClr>
                </a:solidFill>
                <a:latin typeface="Meiryo UI" panose="020B0604030504040204" pitchFamily="50" charset="-128"/>
                <a:ea typeface="Meiryo UI" panose="020B0604030504040204" pitchFamily="50" charset="-128"/>
              </a:rPr>
              <a:t>大会開催が危ぶまれる際の対応について</a:t>
            </a:r>
            <a:endParaRPr kumimoji="1" lang="en-US" altLang="ja-JP" sz="3600" dirty="0">
              <a:solidFill>
                <a:schemeClr val="tx1">
                  <a:lumMod val="85000"/>
                  <a:lumOff val="15000"/>
                </a:schemeClr>
              </a:solidFill>
              <a:latin typeface="Meiryo UI" panose="020B0604030504040204" pitchFamily="50" charset="-128"/>
              <a:ea typeface="Meiryo UI" panose="020B0604030504040204" pitchFamily="50" charset="-128"/>
            </a:endParaRPr>
          </a:p>
          <a:p>
            <a:pPr>
              <a:lnSpc>
                <a:spcPct val="150000"/>
              </a:lnSpc>
            </a:pPr>
            <a:r>
              <a:rPr kumimoji="1" lang="en-US" altLang="ja-JP" sz="3600" dirty="0">
                <a:solidFill>
                  <a:schemeClr val="tx1">
                    <a:lumMod val="85000"/>
                    <a:lumOff val="15000"/>
                  </a:schemeClr>
                </a:solidFill>
                <a:latin typeface="Meiryo UI" panose="020B0604030504040204" pitchFamily="50" charset="-128"/>
                <a:ea typeface="Meiryo UI" panose="020B0604030504040204" pitchFamily="50" charset="-128"/>
              </a:rPr>
              <a:t>9. </a:t>
            </a:r>
            <a:r>
              <a:rPr kumimoji="1" lang="ja-JP" altLang="en-US" sz="3600" dirty="0">
                <a:solidFill>
                  <a:schemeClr val="tx1">
                    <a:lumMod val="85000"/>
                    <a:lumOff val="15000"/>
                  </a:schemeClr>
                </a:solidFill>
                <a:latin typeface="Meiryo UI" panose="020B0604030504040204" pitchFamily="50" charset="-128"/>
                <a:ea typeface="Meiryo UI" panose="020B0604030504040204" pitchFamily="50" charset="-128"/>
              </a:rPr>
              <a:t>その他注意事項</a:t>
            </a:r>
            <a:endParaRPr lang="en-US" altLang="ja-JP" sz="36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en-US" altLang="ja-JP" sz="36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10. </a:t>
            </a:r>
            <a:r>
              <a:rPr lang="ja-JP" altLang="en-US" sz="36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お問い合わせ先・緊急連絡先</a:t>
            </a:r>
            <a:endParaRPr lang="en-US" altLang="ja-JP" sz="36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矢印: 五方向 3">
            <a:extLst>
              <a:ext uri="{FF2B5EF4-FFF2-40B4-BE49-F238E27FC236}">
                <a16:creationId xmlns:a16="http://schemas.microsoft.com/office/drawing/2014/main" id="{4C69E6BE-BD14-04B4-A976-3CA8814E7669}"/>
              </a:ext>
            </a:extLst>
          </p:cNvPr>
          <p:cNvSpPr/>
          <p:nvPr/>
        </p:nvSpPr>
        <p:spPr>
          <a:xfrm>
            <a:off x="0" y="259573"/>
            <a:ext cx="2197510"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85000"/>
                  <a:lumOff val="15000"/>
                </a:schemeClr>
              </a:solidFill>
            </a:endParaRPr>
          </a:p>
        </p:txBody>
      </p:sp>
      <p:sp>
        <p:nvSpPr>
          <p:cNvPr id="2" name="テキスト ボックス 1">
            <a:extLst>
              <a:ext uri="{FF2B5EF4-FFF2-40B4-BE49-F238E27FC236}">
                <a16:creationId xmlns:a16="http://schemas.microsoft.com/office/drawing/2014/main" id="{02427513-EB4C-7458-3CA5-58AA23F41728}"/>
              </a:ext>
            </a:extLst>
          </p:cNvPr>
          <p:cNvSpPr txBox="1"/>
          <p:nvPr/>
        </p:nvSpPr>
        <p:spPr>
          <a:xfrm>
            <a:off x="332590" y="358405"/>
            <a:ext cx="1210588" cy="707886"/>
          </a:xfrm>
          <a:prstGeom prst="rect">
            <a:avLst/>
          </a:prstGeom>
          <a:noFill/>
        </p:spPr>
        <p:txBody>
          <a:bodyPr wrap="none" rtlCol="0">
            <a:spAutoFit/>
          </a:bodyPr>
          <a:lstStyle/>
          <a:p>
            <a:pPr algn="ct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目次</a:t>
            </a:r>
          </a:p>
        </p:txBody>
      </p:sp>
    </p:spTree>
    <p:extLst>
      <p:ext uri="{BB962C8B-B14F-4D97-AF65-F5344CB8AC3E}">
        <p14:creationId xmlns:p14="http://schemas.microsoft.com/office/powerpoint/2010/main" val="3261882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DDC45EE4-58CD-6A81-D95E-BF704D2A9918}"/>
              </a:ext>
            </a:extLst>
          </p:cNvPr>
          <p:cNvGrpSpPr/>
          <p:nvPr/>
        </p:nvGrpSpPr>
        <p:grpSpPr>
          <a:xfrm>
            <a:off x="0" y="245506"/>
            <a:ext cx="3812345" cy="905551"/>
            <a:chOff x="-1" y="231437"/>
            <a:chExt cx="2954215" cy="905551"/>
          </a:xfrm>
        </p:grpSpPr>
        <p:sp>
          <p:nvSpPr>
            <p:cNvPr id="4" name="矢印: 五方向 3">
              <a:extLst>
                <a:ext uri="{FF2B5EF4-FFF2-40B4-BE49-F238E27FC236}">
                  <a16:creationId xmlns:a16="http://schemas.microsoft.com/office/drawing/2014/main" id="{4C69E6BE-BD14-04B4-A976-3CA8814E7669}"/>
                </a:ext>
              </a:extLst>
            </p:cNvPr>
            <p:cNvSpPr/>
            <p:nvPr/>
          </p:nvSpPr>
          <p:spPr>
            <a:xfrm>
              <a:off x="-1" y="231437"/>
              <a:ext cx="2954215"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85000"/>
                    <a:lumOff val="15000"/>
                  </a:schemeClr>
                </a:solidFill>
              </a:endParaRPr>
            </a:p>
          </p:txBody>
        </p:sp>
        <p:sp>
          <p:nvSpPr>
            <p:cNvPr id="2" name="テキスト ボックス 1">
              <a:extLst>
                <a:ext uri="{FF2B5EF4-FFF2-40B4-BE49-F238E27FC236}">
                  <a16:creationId xmlns:a16="http://schemas.microsoft.com/office/drawing/2014/main" id="{02427513-EB4C-7458-3CA5-58AA23F41728}"/>
                </a:ext>
              </a:extLst>
            </p:cNvPr>
            <p:cNvSpPr txBox="1"/>
            <p:nvPr/>
          </p:nvSpPr>
          <p:spPr>
            <a:xfrm>
              <a:off x="263345" y="344337"/>
              <a:ext cx="2193140" cy="707886"/>
            </a:xfrm>
            <a:prstGeom prst="rect">
              <a:avLst/>
            </a:prstGeom>
            <a:noFill/>
          </p:spPr>
          <p:txBody>
            <a:bodyPr wrap="non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1.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はじめに</a:t>
              </a:r>
            </a:p>
          </p:txBody>
        </p:sp>
      </p:grpSp>
      <p:sp>
        <p:nvSpPr>
          <p:cNvPr id="6" name="テキスト ボックス 5">
            <a:extLst>
              <a:ext uri="{FF2B5EF4-FFF2-40B4-BE49-F238E27FC236}">
                <a16:creationId xmlns:a16="http://schemas.microsoft.com/office/drawing/2014/main" id="{C8D3BF18-A168-BB96-F759-282D06397D7A}"/>
              </a:ext>
            </a:extLst>
          </p:cNvPr>
          <p:cNvSpPr txBox="1"/>
          <p:nvPr/>
        </p:nvSpPr>
        <p:spPr>
          <a:xfrm>
            <a:off x="991772" y="1490172"/>
            <a:ext cx="10208456" cy="4420249"/>
          </a:xfrm>
          <a:prstGeom prst="rect">
            <a:avLst/>
          </a:prstGeom>
          <a:noFill/>
        </p:spPr>
        <p:txBody>
          <a:bodyPr wrap="square" rtlCol="0">
            <a:spAutoFit/>
          </a:bodyPr>
          <a:lstStyle/>
          <a:p>
            <a:pPr algn="just">
              <a:lnSpc>
                <a:spcPct val="150000"/>
              </a:lnSpc>
            </a:pPr>
            <a:r>
              <a:rPr lang="ja-JP" altLang="ja-JP" sz="1900" kern="100" dirty="0">
                <a:effectLst/>
                <a:latin typeface="Meiryo UI" panose="020B0604030504040204" pitchFamily="50" charset="-128"/>
                <a:ea typeface="Meiryo UI" panose="020B0604030504040204" pitchFamily="50" charset="-128"/>
                <a:cs typeface="Times New Roman" panose="02020603050405020304" pitchFamily="18" charset="0"/>
              </a:rPr>
              <a:t>拝啓　</a:t>
            </a:r>
            <a:r>
              <a:rPr lang="ja-JP" altLang="ja-JP" sz="1900" kern="100" dirty="0">
                <a:effectLst/>
                <a:latin typeface="Meiryo UI" panose="020B0604030504040204" pitchFamily="50" charset="-128"/>
                <a:ea typeface="Meiryo UI" panose="020B0604030504040204" pitchFamily="50" charset="-128"/>
                <a:cs typeface="Meiryo UI" panose="020B0604030504040204" pitchFamily="50" charset="-128"/>
              </a:rPr>
              <a:t>秋冷</a:t>
            </a:r>
            <a:r>
              <a:rPr lang="ja-JP" altLang="ja-JP" sz="1900" kern="100" dirty="0">
                <a:effectLst/>
                <a:latin typeface="Meiryo UI" panose="020B0604030504040204" pitchFamily="50" charset="-128"/>
                <a:ea typeface="Meiryo UI" panose="020B0604030504040204" pitchFamily="50" charset="-128"/>
                <a:cs typeface="Times New Roman" panose="02020603050405020304" pitchFamily="18" charset="0"/>
              </a:rPr>
              <a:t>の候、皆様におかれましては益々ご清栄のこととお慶び申し上げます。</a:t>
            </a:r>
          </a:p>
          <a:p>
            <a:pPr algn="just">
              <a:lnSpc>
                <a:spcPct val="150000"/>
              </a:lnSpc>
            </a:pPr>
            <a:r>
              <a:rPr lang="ja-JP" altLang="ja-JP" sz="1900" kern="100" dirty="0">
                <a:effectLst/>
                <a:latin typeface="Meiryo UI" panose="020B0604030504040204" pitchFamily="50" charset="-128"/>
                <a:ea typeface="Meiryo UI" panose="020B0604030504040204" pitchFamily="50" charset="-128"/>
                <a:cs typeface="Times New Roman" panose="02020603050405020304" pitchFamily="18" charset="0"/>
              </a:rPr>
              <a:t>　本年度のインナー大会プレゼン部門は</a:t>
            </a:r>
            <a:r>
              <a:rPr lang="en-US" altLang="ja-JP" sz="1900" kern="100" dirty="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ja-JP" sz="1900" kern="100" dirty="0">
                <a:effectLst/>
                <a:latin typeface="Meiryo UI" panose="020B0604030504040204" pitchFamily="50" charset="-128"/>
                <a:ea typeface="Meiryo UI" panose="020B0604030504040204" pitchFamily="50" charset="-128"/>
                <a:cs typeface="Times New Roman" panose="02020603050405020304" pitchFamily="18" charset="0"/>
              </a:rPr>
              <a:t>度目のオンライン会場でのリアルタイムプレゼンテーションとなりましたが、多くの方々のご協力に支えられ、無事に予選会を開催することが出来ました。素晴らしい研究、発表を行っていただいた参加者の皆様、ご協力いただいた審査員の皆様には改めて厚く御礼申し上げます。</a:t>
            </a:r>
          </a:p>
          <a:p>
            <a:pPr indent="133350" algn="just">
              <a:lnSpc>
                <a:spcPct val="150000"/>
              </a:lnSpc>
            </a:pPr>
            <a:r>
              <a:rPr lang="ja-JP" altLang="ja-JP" sz="1900" kern="100" dirty="0">
                <a:effectLst/>
                <a:latin typeface="Meiryo UI" panose="020B0604030504040204" pitchFamily="50" charset="-128"/>
                <a:ea typeface="Meiryo UI" panose="020B0604030504040204" pitchFamily="50" charset="-128"/>
                <a:cs typeface="Times New Roman" panose="02020603050405020304" pitchFamily="18" charset="0"/>
              </a:rPr>
              <a:t>さて、</a:t>
            </a:r>
            <a:r>
              <a:rPr lang="en-US" altLang="ja-JP" sz="1900" kern="100" dirty="0">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ja-JP" sz="1900" kern="100" dirty="0">
                <a:effectLst/>
                <a:latin typeface="Meiryo UI" panose="020B0604030504040204" pitchFamily="50" charset="-128"/>
                <a:ea typeface="Meiryo UI" panose="020B0604030504040204" pitchFamily="50" charset="-128"/>
                <a:cs typeface="Times New Roman" panose="02020603050405020304" pitchFamily="18" charset="0"/>
              </a:rPr>
              <a:t>月</a:t>
            </a:r>
            <a:r>
              <a:rPr lang="en-US" altLang="ja-JP" sz="1900" kern="100" dirty="0">
                <a:effectLst/>
                <a:latin typeface="Meiryo UI" panose="020B0604030504040204" pitchFamily="50" charset="-128"/>
                <a:ea typeface="Meiryo UI" panose="020B0604030504040204" pitchFamily="50" charset="-128"/>
                <a:cs typeface="Times New Roman" panose="02020603050405020304" pitchFamily="18" charset="0"/>
              </a:rPr>
              <a:t>15</a:t>
            </a:r>
            <a:r>
              <a:rPr lang="ja-JP" altLang="ja-JP" sz="1900" kern="100" dirty="0">
                <a:effectLst/>
                <a:latin typeface="Meiryo UI" panose="020B0604030504040204" pitchFamily="50" charset="-128"/>
                <a:ea typeface="Meiryo UI" panose="020B0604030504040204" pitchFamily="50" charset="-128"/>
                <a:cs typeface="Times New Roman" panose="02020603050405020304" pitchFamily="18" charset="0"/>
              </a:rPr>
              <a:t>日（日）に開催いたしましたプレゼンテーション部門予選会を勝ち抜いた</a:t>
            </a:r>
            <a:r>
              <a:rPr lang="en-US" altLang="ja-JP" sz="1900" kern="100" dirty="0">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ja-JP" sz="1900" kern="100" dirty="0">
                <a:effectLst/>
                <a:latin typeface="Meiryo UI" panose="020B0604030504040204" pitchFamily="50" charset="-128"/>
                <a:ea typeface="Meiryo UI" panose="020B0604030504040204" pitchFamily="50" charset="-128"/>
                <a:cs typeface="Times New Roman" panose="02020603050405020304" pitchFamily="18" charset="0"/>
              </a:rPr>
              <a:t>チームにこれまでの努力の結晶となる研究成果の発表をしていただく本選まで、残りわずかとなりましたが、本年度本選につきましては対面で開催いたします。 ご参加にあたり、参加者の皆様には当日までに【本選</a:t>
            </a:r>
            <a:r>
              <a:rPr lang="ja-JP" altLang="en-US" sz="1900" kern="100" dirty="0">
                <a:effectLst/>
                <a:latin typeface="Meiryo UI" panose="020B0604030504040204" pitchFamily="50" charset="-128"/>
                <a:ea typeface="Meiryo UI" panose="020B0604030504040204" pitchFamily="50" charset="-128"/>
                <a:cs typeface="Times New Roman" panose="02020603050405020304" pitchFamily="18" charset="0"/>
              </a:rPr>
              <a:t>案内</a:t>
            </a:r>
            <a:r>
              <a:rPr lang="ja-JP" altLang="ja-JP" sz="1900" kern="100" dirty="0">
                <a:effectLst/>
                <a:latin typeface="Meiryo UI" panose="020B0604030504040204" pitchFamily="50" charset="-128"/>
                <a:ea typeface="Meiryo UI" panose="020B0604030504040204" pitchFamily="50" charset="-128"/>
                <a:cs typeface="Times New Roman" panose="02020603050405020304" pitchFamily="18" charset="0"/>
              </a:rPr>
              <a:t>（本書）】をご必読いただきますようお願いいたします。参加者の皆様が取り組んできた研究内容の発表を行う場として相応しい環境を提供できるよう、大会実行委員会一同、今後ともより一層励んで参りますので何卒よろしくお願いいたします。</a:t>
            </a:r>
          </a:p>
        </p:txBody>
      </p:sp>
    </p:spTree>
    <p:extLst>
      <p:ext uri="{BB962C8B-B14F-4D97-AF65-F5344CB8AC3E}">
        <p14:creationId xmlns:p14="http://schemas.microsoft.com/office/powerpoint/2010/main" val="3727164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D349ABB9-5630-B8E1-7D40-5A0F6D6305D6}"/>
              </a:ext>
            </a:extLst>
          </p:cNvPr>
          <p:cNvGrpSpPr/>
          <p:nvPr/>
        </p:nvGrpSpPr>
        <p:grpSpPr>
          <a:xfrm>
            <a:off x="-1" y="245505"/>
            <a:ext cx="6316396" cy="905551"/>
            <a:chOff x="-1" y="259573"/>
            <a:chExt cx="2982351" cy="905551"/>
          </a:xfrm>
        </p:grpSpPr>
        <p:sp>
          <p:nvSpPr>
            <p:cNvPr id="4" name="矢印: 五方向 3">
              <a:extLst>
                <a:ext uri="{FF2B5EF4-FFF2-40B4-BE49-F238E27FC236}">
                  <a16:creationId xmlns:a16="http://schemas.microsoft.com/office/drawing/2014/main" id="{4C69E6BE-BD14-04B4-A976-3CA8814E7669}"/>
                </a:ext>
              </a:extLst>
            </p:cNvPr>
            <p:cNvSpPr/>
            <p:nvPr/>
          </p:nvSpPr>
          <p:spPr>
            <a:xfrm>
              <a:off x="-1" y="259573"/>
              <a:ext cx="2982351"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2427513-EB4C-7458-3CA5-58AA23F41728}"/>
                </a:ext>
              </a:extLst>
            </p:cNvPr>
            <p:cNvSpPr txBox="1"/>
            <p:nvPr/>
          </p:nvSpPr>
          <p:spPr>
            <a:xfrm>
              <a:off x="-1" y="358405"/>
              <a:ext cx="2847606" cy="707886"/>
            </a:xfrm>
            <a:prstGeom prst="rect">
              <a:avLst/>
            </a:prstGeom>
            <a:noFill/>
          </p:spPr>
          <p:txBody>
            <a:bodyPr wrap="squar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2.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本選開催日時・場所</a:t>
              </a:r>
            </a:p>
          </p:txBody>
        </p:sp>
      </p:grpSp>
      <p:sp>
        <p:nvSpPr>
          <p:cNvPr id="6" name="テキスト ボックス 5">
            <a:extLst>
              <a:ext uri="{FF2B5EF4-FFF2-40B4-BE49-F238E27FC236}">
                <a16:creationId xmlns:a16="http://schemas.microsoft.com/office/drawing/2014/main" id="{11844E58-3443-57E3-4363-58EB3DFE05D2}"/>
              </a:ext>
            </a:extLst>
          </p:cNvPr>
          <p:cNvSpPr txBox="1"/>
          <p:nvPr/>
        </p:nvSpPr>
        <p:spPr>
          <a:xfrm>
            <a:off x="382173" y="1404546"/>
            <a:ext cx="11427654" cy="4984954"/>
          </a:xfrm>
          <a:prstGeom prst="rect">
            <a:avLst/>
          </a:prstGeom>
          <a:noFill/>
        </p:spPr>
        <p:txBody>
          <a:bodyPr wrap="square" rtlCol="0">
            <a:spAutoFit/>
          </a:bodyPr>
          <a:lstStyle/>
          <a:p>
            <a:pPr marL="342900" indent="-342900">
              <a:lnSpc>
                <a:spcPct val="150000"/>
              </a:lnSpc>
              <a:buFont typeface="Wingdings" panose="05000000000000000000" pitchFamily="2" charset="2"/>
              <a:buChar char="n"/>
            </a:pPr>
            <a:r>
              <a:rPr kumimoji="1" lang="ja-JP" altLang="en-US" sz="2400" b="1" dirty="0">
                <a:solidFill>
                  <a:schemeClr val="tx1">
                    <a:lumMod val="85000"/>
                    <a:lumOff val="15000"/>
                  </a:schemeClr>
                </a:solidFill>
                <a:latin typeface="Meiryo UI" panose="020B0604030504040204" pitchFamily="50" charset="-128"/>
                <a:ea typeface="Meiryo UI" panose="020B0604030504040204" pitchFamily="50" charset="-128"/>
              </a:rPr>
              <a:t>開催日時</a:t>
            </a:r>
            <a:endParaRPr kumimoji="1" lang="en-US" altLang="ja-JP" sz="2400" b="1" dirty="0">
              <a:solidFill>
                <a:schemeClr val="tx1">
                  <a:lumMod val="85000"/>
                  <a:lumOff val="15000"/>
                </a:schemeClr>
              </a:solidFill>
              <a:latin typeface="Meiryo UI" panose="020B0604030504040204" pitchFamily="50" charset="-128"/>
              <a:ea typeface="Meiryo UI" panose="020B0604030504040204" pitchFamily="50" charset="-128"/>
            </a:endParaRPr>
          </a:p>
          <a:p>
            <a:pPr>
              <a:lnSpc>
                <a:spcPct val="150000"/>
              </a:lnSpc>
            </a:pPr>
            <a:r>
              <a:rPr kumimoji="1" lang="ja-JP" altLang="en-US" sz="2400" b="1" dirty="0">
                <a:solidFill>
                  <a:schemeClr val="tx1">
                    <a:lumMod val="85000"/>
                    <a:lumOff val="15000"/>
                  </a:schemeClr>
                </a:solidFill>
                <a:latin typeface="Meiryo UI" panose="020B0604030504040204" pitchFamily="50" charset="-128"/>
                <a:ea typeface="Meiryo UI" panose="020B0604030504040204" pitchFamily="50" charset="-128"/>
              </a:rPr>
              <a:t>　　　</a:t>
            </a:r>
            <a:r>
              <a:rPr kumimoji="1" lang="en-US" altLang="ja-JP" sz="2400" b="1" dirty="0">
                <a:solidFill>
                  <a:schemeClr val="tx1">
                    <a:lumMod val="85000"/>
                    <a:lumOff val="15000"/>
                  </a:schemeClr>
                </a:solidFill>
                <a:latin typeface="Meiryo UI" panose="020B0604030504040204" pitchFamily="50" charset="-128"/>
                <a:ea typeface="Meiryo UI" panose="020B0604030504040204" pitchFamily="50" charset="-128"/>
              </a:rPr>
              <a:t>2023</a:t>
            </a:r>
            <a:r>
              <a:rPr kumimoji="1" lang="ja-JP" altLang="en-US" sz="2400" b="1" dirty="0">
                <a:solidFill>
                  <a:schemeClr val="tx1">
                    <a:lumMod val="85000"/>
                    <a:lumOff val="15000"/>
                  </a:schemeClr>
                </a:solidFill>
                <a:latin typeface="Meiryo UI" panose="020B0604030504040204" pitchFamily="50" charset="-128"/>
                <a:ea typeface="Meiryo UI" panose="020B0604030504040204" pitchFamily="50" charset="-128"/>
              </a:rPr>
              <a:t>年</a:t>
            </a:r>
            <a:r>
              <a:rPr kumimoji="1" lang="en-US" altLang="ja-JP" sz="2400" b="1" dirty="0">
                <a:solidFill>
                  <a:schemeClr val="tx1">
                    <a:lumMod val="85000"/>
                    <a:lumOff val="15000"/>
                  </a:schemeClr>
                </a:solidFill>
                <a:latin typeface="Meiryo UI" panose="020B0604030504040204" pitchFamily="50" charset="-128"/>
                <a:ea typeface="Meiryo UI" panose="020B0604030504040204" pitchFamily="50" charset="-128"/>
              </a:rPr>
              <a:t>11</a:t>
            </a:r>
            <a:r>
              <a:rPr kumimoji="1" lang="ja-JP" altLang="en-US" sz="2400" b="1" dirty="0">
                <a:solidFill>
                  <a:schemeClr val="tx1">
                    <a:lumMod val="85000"/>
                    <a:lumOff val="15000"/>
                  </a:schemeClr>
                </a:solidFill>
                <a:latin typeface="Meiryo UI" panose="020B0604030504040204" pitchFamily="50" charset="-128"/>
                <a:ea typeface="Meiryo UI" panose="020B0604030504040204" pitchFamily="50" charset="-128"/>
              </a:rPr>
              <a:t>月</a:t>
            </a:r>
            <a:r>
              <a:rPr kumimoji="1" lang="en-US" altLang="ja-JP" sz="2400" b="1" dirty="0">
                <a:solidFill>
                  <a:schemeClr val="tx1">
                    <a:lumMod val="85000"/>
                    <a:lumOff val="15000"/>
                  </a:schemeClr>
                </a:solidFill>
                <a:latin typeface="Meiryo UI" panose="020B0604030504040204" pitchFamily="50" charset="-128"/>
                <a:ea typeface="Meiryo UI" panose="020B0604030504040204" pitchFamily="50" charset="-128"/>
              </a:rPr>
              <a:t>26</a:t>
            </a:r>
            <a:r>
              <a:rPr kumimoji="1" lang="ja-JP" altLang="en-US" sz="2400" b="1" dirty="0">
                <a:solidFill>
                  <a:schemeClr val="tx1">
                    <a:lumMod val="85000"/>
                    <a:lumOff val="15000"/>
                  </a:schemeClr>
                </a:solidFill>
                <a:latin typeface="Meiryo UI" panose="020B0604030504040204" pitchFamily="50" charset="-128"/>
                <a:ea typeface="Meiryo UI" panose="020B0604030504040204" pitchFamily="50" charset="-128"/>
              </a:rPr>
              <a:t>日（日）</a:t>
            </a:r>
            <a:endParaRPr kumimoji="1" lang="en-US" altLang="ja-JP" sz="2400" b="1" dirty="0">
              <a:solidFill>
                <a:schemeClr val="tx1">
                  <a:lumMod val="85000"/>
                  <a:lumOff val="15000"/>
                </a:schemeClr>
              </a:solidFill>
              <a:latin typeface="Meiryo UI" panose="020B0604030504040204" pitchFamily="50" charset="-128"/>
              <a:ea typeface="Meiryo UI" panose="020B0604030504040204" pitchFamily="50" charset="-128"/>
            </a:endParaRPr>
          </a:p>
          <a:p>
            <a:pPr marL="342900" indent="-342900">
              <a:lnSpc>
                <a:spcPct val="150000"/>
              </a:lnSpc>
              <a:buFont typeface="Wingdings" panose="05000000000000000000" pitchFamily="2" charset="2"/>
              <a:buChar char="n"/>
            </a:pPr>
            <a:r>
              <a:rPr kumimoji="1" lang="ja-JP" altLang="en-US" sz="2400" b="1" dirty="0">
                <a:solidFill>
                  <a:schemeClr val="tx1">
                    <a:lumMod val="85000"/>
                    <a:lumOff val="15000"/>
                  </a:schemeClr>
                </a:solidFill>
                <a:latin typeface="Meiryo UI" panose="020B0604030504040204" pitchFamily="50" charset="-128"/>
                <a:ea typeface="Meiryo UI" panose="020B0604030504040204" pitchFamily="50" charset="-128"/>
              </a:rPr>
              <a:t>開催場所</a:t>
            </a:r>
            <a:endParaRPr kumimoji="1" lang="en-US" altLang="ja-JP" sz="2400" b="1" dirty="0">
              <a:solidFill>
                <a:schemeClr val="tx1">
                  <a:lumMod val="85000"/>
                  <a:lumOff val="15000"/>
                </a:schemeClr>
              </a:solidFill>
              <a:latin typeface="Meiryo UI" panose="020B0604030504040204" pitchFamily="50" charset="-128"/>
              <a:ea typeface="Meiryo UI" panose="020B0604030504040204" pitchFamily="50" charset="-128"/>
            </a:endParaRPr>
          </a:p>
          <a:p>
            <a:pPr marL="146050" indent="-6350">
              <a:lnSpc>
                <a:spcPct val="150000"/>
              </a:lnSpc>
              <a:spcAft>
                <a:spcPts val="25"/>
              </a:spcAft>
            </a:pPr>
            <a:r>
              <a:rPr kumimoji="1" lang="ja-JP" altLang="en-US" sz="1600" dirty="0">
                <a:solidFill>
                  <a:schemeClr val="tx1">
                    <a:lumMod val="85000"/>
                    <a:lumOff val="15000"/>
                  </a:schemeClr>
                </a:solidFill>
                <a:latin typeface="Meiryo UI" panose="020B0604030504040204" pitchFamily="50" charset="-128"/>
                <a:ea typeface="Meiryo UI" panose="020B0604030504040204" pitchFamily="50" charset="-128"/>
              </a:rPr>
              <a:t>　　　</a:t>
            </a:r>
            <a:r>
              <a:rPr lang="ja-JP" altLang="en-US"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文京学院大学 </a:t>
            </a:r>
            <a:r>
              <a:rPr lang="ja-JP"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本郷キャンパス</a:t>
            </a:r>
            <a:endParaRPr lang="en-US" altLang="ja-JP"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21590" indent="-6350">
              <a:lnSpc>
                <a:spcPct val="111000"/>
              </a:lnSpc>
              <a:spcAft>
                <a:spcPts val="25"/>
              </a:spcAft>
            </a:pPr>
            <a:r>
              <a:rPr lang="ja-JP" altLang="en-US" sz="16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rPr>
              <a:t>　</a:t>
            </a:r>
            <a:endParaRPr lang="en-US" altLang="ja-JP" sz="16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6350">
              <a:lnSpc>
                <a:spcPct val="111000"/>
              </a:lnSpc>
              <a:spcAft>
                <a:spcPts val="25"/>
              </a:spcAft>
            </a:pPr>
            <a:r>
              <a:rPr lang="en-US" altLang="ja-JP" sz="20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en-US" sz="20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rPr>
              <a:t>アクセス</a:t>
            </a:r>
            <a:r>
              <a:rPr lang="en-US" altLang="ja-JP" sz="20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rPr>
              <a:t>】</a:t>
            </a:r>
          </a:p>
          <a:p>
            <a:pPr marL="21590" indent="-6350">
              <a:lnSpc>
                <a:spcPct val="150000"/>
              </a:lnSpc>
              <a:spcAft>
                <a:spcPts val="25"/>
              </a:spcAft>
            </a:pPr>
            <a:r>
              <a:rPr lang="ja-JP" altLang="en-US" sz="20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rPr>
              <a:t>　</a:t>
            </a:r>
            <a:r>
              <a:rPr lang="en-US" altLang="ja-JP" sz="2000" dirty="0">
                <a:solidFill>
                  <a:schemeClr val="tx1">
                    <a:lumMod val="85000"/>
                    <a:lumOff val="15000"/>
                  </a:schemeClr>
                </a:solidFill>
                <a:latin typeface="Meiryo UI" panose="020B0604030504040204" pitchFamily="50" charset="-128"/>
                <a:ea typeface="Meiryo UI" panose="020B0604030504040204" pitchFamily="50" charset="-128"/>
                <a:cs typeface="ＭＳ 明朝" panose="02020609040205080304" pitchFamily="17" charset="-128"/>
              </a:rPr>
              <a:t> </a:t>
            </a:r>
            <a:r>
              <a:rPr lang="ja-JP" altLang="en-US" sz="2000" dirty="0">
                <a:solidFill>
                  <a:schemeClr val="tx1">
                    <a:lumMod val="85000"/>
                    <a:lumOff val="15000"/>
                  </a:schemeClr>
                </a:solidFill>
                <a:latin typeface="Meiryo UI" panose="020B0604030504040204" pitchFamily="50" charset="-128"/>
                <a:ea typeface="Meiryo UI" panose="020B0604030504040204" pitchFamily="50" charset="-128"/>
                <a:cs typeface="ＭＳ 明朝" panose="02020609040205080304" pitchFamily="17" charset="-128"/>
              </a:rPr>
              <a:t>　</a:t>
            </a:r>
            <a:r>
              <a:rPr lang="ja-JP" altLang="en-US" sz="2000" u="sng" dirty="0">
                <a:solidFill>
                  <a:schemeClr val="tx1">
                    <a:lumMod val="85000"/>
                    <a:lumOff val="15000"/>
                  </a:schemeClr>
                </a:solidFill>
                <a:latin typeface="Meiryo UI" panose="020B0604030504040204" pitchFamily="50" charset="-128"/>
                <a:ea typeface="Meiryo UI" panose="020B0604030504040204" pitchFamily="50" charset="-128"/>
                <a:cs typeface="ＭＳ 明朝" panose="02020609040205080304" pitchFamily="17" charset="-128"/>
              </a:rPr>
              <a:t>〒</a:t>
            </a:r>
            <a:r>
              <a:rPr lang="en-US" altLang="ja-JP" sz="2000" u="sng" dirty="0">
                <a:solidFill>
                  <a:schemeClr val="tx1">
                    <a:lumMod val="85000"/>
                    <a:lumOff val="15000"/>
                  </a:schemeClr>
                </a:solidFill>
                <a:latin typeface="Meiryo UI" panose="020B0604030504040204" pitchFamily="50" charset="-128"/>
                <a:ea typeface="Meiryo UI" panose="020B0604030504040204" pitchFamily="50" charset="-128"/>
                <a:cs typeface="ＭＳ 明朝" panose="02020609040205080304" pitchFamily="17" charset="-128"/>
              </a:rPr>
              <a:t>133-8668</a:t>
            </a:r>
            <a:r>
              <a:rPr lang="ja-JP" altLang="en-US" sz="2000" u="sng" dirty="0">
                <a:solidFill>
                  <a:schemeClr val="tx1">
                    <a:lumMod val="85000"/>
                    <a:lumOff val="15000"/>
                  </a:schemeClr>
                </a:solidFill>
                <a:latin typeface="Meiryo UI" panose="020B0604030504040204" pitchFamily="50" charset="-128"/>
                <a:ea typeface="Meiryo UI" panose="020B0604030504040204" pitchFamily="50" charset="-128"/>
                <a:cs typeface="ＭＳ 明朝" panose="02020609040205080304" pitchFamily="17" charset="-128"/>
              </a:rPr>
              <a:t>　文京区向丘</a:t>
            </a:r>
            <a:r>
              <a:rPr lang="en-US" altLang="ja-JP" sz="2000" u="sng" dirty="0">
                <a:solidFill>
                  <a:schemeClr val="tx1">
                    <a:lumMod val="85000"/>
                    <a:lumOff val="15000"/>
                  </a:schemeClr>
                </a:solidFill>
                <a:latin typeface="Meiryo UI" panose="020B0604030504040204" pitchFamily="50" charset="-128"/>
                <a:ea typeface="Meiryo UI" panose="020B0604030504040204" pitchFamily="50" charset="-128"/>
                <a:cs typeface="ＭＳ 明朝" panose="02020609040205080304" pitchFamily="17" charset="-128"/>
              </a:rPr>
              <a:t>1-19-1</a:t>
            </a:r>
            <a:r>
              <a:rPr lang="ja-JP" altLang="en-US" sz="2000" u="sng" dirty="0">
                <a:solidFill>
                  <a:schemeClr val="tx1">
                    <a:lumMod val="85000"/>
                    <a:lumOff val="15000"/>
                  </a:schemeClr>
                </a:solidFill>
                <a:latin typeface="Meiryo UI" panose="020B0604030504040204" pitchFamily="50" charset="-128"/>
                <a:ea typeface="Meiryo UI" panose="020B0604030504040204" pitchFamily="50" charset="-128"/>
                <a:cs typeface="ＭＳ 明朝" panose="02020609040205080304" pitchFamily="17" charset="-128"/>
              </a:rPr>
              <a:t>　</a:t>
            </a:r>
            <a:endParaRPr lang="en-US" altLang="ja-JP" sz="2000" u="sng" dirty="0">
              <a:solidFill>
                <a:schemeClr val="tx1">
                  <a:lumMod val="85000"/>
                  <a:lumOff val="15000"/>
                </a:schemeClr>
              </a:solidFill>
              <a:latin typeface="Meiryo UI" panose="020B0604030504040204" pitchFamily="50" charset="-128"/>
              <a:ea typeface="Meiryo UI" panose="020B0604030504040204" pitchFamily="50" charset="-128"/>
              <a:cs typeface="ＭＳ 明朝" panose="02020609040205080304" pitchFamily="17" charset="-128"/>
            </a:endParaRPr>
          </a:p>
          <a:p>
            <a:pPr>
              <a:lnSpc>
                <a:spcPct val="150000"/>
              </a:lnSpc>
            </a:pPr>
            <a:r>
              <a:rPr kumimoji="1" lang="ja-JP" altLang="en-US" sz="2000" dirty="0">
                <a:solidFill>
                  <a:schemeClr val="tx1">
                    <a:lumMod val="85000"/>
                    <a:lumOff val="15000"/>
                  </a:schemeClr>
                </a:solidFill>
                <a:latin typeface="Meiryo UI" panose="020B0604030504040204" pitchFamily="50" charset="-128"/>
                <a:ea typeface="Meiryo UI" panose="020B0604030504040204" pitchFamily="50" charset="-128"/>
              </a:rPr>
              <a:t>　　・東京メトロ南北線「東大前」駅下車（</a:t>
            </a:r>
            <a:r>
              <a:rPr kumimoji="1" lang="en-US" altLang="ja-JP" sz="2000" dirty="0">
                <a:solidFill>
                  <a:schemeClr val="tx1">
                    <a:lumMod val="85000"/>
                    <a:lumOff val="15000"/>
                  </a:schemeClr>
                </a:solidFill>
                <a:latin typeface="Meiryo UI" panose="020B0604030504040204" pitchFamily="50" charset="-128"/>
                <a:ea typeface="Meiryo UI" panose="020B0604030504040204" pitchFamily="50" charset="-128"/>
              </a:rPr>
              <a:t>2</a:t>
            </a:r>
            <a:r>
              <a:rPr kumimoji="1" lang="ja-JP" altLang="en-US" sz="2000" dirty="0">
                <a:solidFill>
                  <a:schemeClr val="tx1">
                    <a:lumMod val="85000"/>
                    <a:lumOff val="15000"/>
                  </a:schemeClr>
                </a:solidFill>
                <a:latin typeface="Meiryo UI" panose="020B0604030504040204" pitchFamily="50" charset="-128"/>
                <a:ea typeface="Meiryo UI" panose="020B0604030504040204" pitchFamily="50" charset="-128"/>
              </a:rPr>
              <a:t>番 出口）徒歩</a:t>
            </a:r>
            <a:r>
              <a:rPr kumimoji="1" lang="en-US" altLang="ja-JP" sz="2000" dirty="0">
                <a:solidFill>
                  <a:schemeClr val="tx1">
                    <a:lumMod val="85000"/>
                    <a:lumOff val="15000"/>
                  </a:schemeClr>
                </a:solidFill>
                <a:latin typeface="Meiryo UI" panose="020B0604030504040204" pitchFamily="50" charset="-128"/>
                <a:ea typeface="Meiryo UI" panose="020B0604030504040204" pitchFamily="50" charset="-128"/>
              </a:rPr>
              <a:t>0</a:t>
            </a:r>
            <a:r>
              <a:rPr kumimoji="1" lang="ja-JP" altLang="en-US" sz="2000" dirty="0">
                <a:solidFill>
                  <a:schemeClr val="tx1">
                    <a:lumMod val="85000"/>
                    <a:lumOff val="15000"/>
                  </a:schemeClr>
                </a:solidFill>
                <a:latin typeface="Meiryo UI" panose="020B0604030504040204" pitchFamily="50" charset="-128"/>
                <a:ea typeface="Meiryo UI" panose="020B0604030504040204" pitchFamily="50" charset="-128"/>
              </a:rPr>
              <a:t>分</a:t>
            </a:r>
            <a:endParaRPr kumimoji="1" lang="en-US" altLang="ja-JP" sz="2000" dirty="0">
              <a:solidFill>
                <a:schemeClr val="tx1">
                  <a:lumMod val="85000"/>
                  <a:lumOff val="15000"/>
                </a:schemeClr>
              </a:solidFill>
              <a:latin typeface="Meiryo UI" panose="020B0604030504040204" pitchFamily="50" charset="-128"/>
              <a:ea typeface="Meiryo UI" panose="020B0604030504040204" pitchFamily="50" charset="-128"/>
            </a:endParaRPr>
          </a:p>
          <a:p>
            <a:pPr>
              <a:lnSpc>
                <a:spcPct val="150000"/>
              </a:lnSpc>
            </a:pPr>
            <a:r>
              <a:rPr kumimoji="1" lang="ja-JP" altLang="en-US" sz="2000" dirty="0">
                <a:solidFill>
                  <a:schemeClr val="tx1">
                    <a:lumMod val="85000"/>
                    <a:lumOff val="15000"/>
                  </a:schemeClr>
                </a:solidFill>
                <a:latin typeface="Meiryo UI" panose="020B0604030504040204" pitchFamily="50" charset="-128"/>
                <a:ea typeface="Meiryo UI" panose="020B0604030504040204" pitchFamily="50" charset="-128"/>
              </a:rPr>
              <a:t>　　・都営三田線「白山」駅下車（</a:t>
            </a:r>
            <a:r>
              <a:rPr kumimoji="1" lang="en-US" altLang="ja-JP" sz="2000" dirty="0">
                <a:solidFill>
                  <a:schemeClr val="tx1">
                    <a:lumMod val="85000"/>
                    <a:lumOff val="15000"/>
                  </a:schemeClr>
                </a:solidFill>
                <a:latin typeface="Meiryo UI" panose="020B0604030504040204" pitchFamily="50" charset="-128"/>
                <a:ea typeface="Meiryo UI" panose="020B0604030504040204" pitchFamily="50" charset="-128"/>
              </a:rPr>
              <a:t>A2 </a:t>
            </a:r>
            <a:r>
              <a:rPr kumimoji="1" lang="ja-JP" altLang="en-US" sz="2000" dirty="0">
                <a:solidFill>
                  <a:schemeClr val="tx1">
                    <a:lumMod val="85000"/>
                    <a:lumOff val="15000"/>
                  </a:schemeClr>
                </a:solidFill>
                <a:latin typeface="Meiryo UI" panose="020B0604030504040204" pitchFamily="50" charset="-128"/>
                <a:ea typeface="Meiryo UI" panose="020B0604030504040204" pitchFamily="50" charset="-128"/>
              </a:rPr>
              <a:t>出口）徒歩</a:t>
            </a:r>
            <a:r>
              <a:rPr kumimoji="1" lang="en-US" altLang="ja-JP" sz="2000" dirty="0">
                <a:solidFill>
                  <a:schemeClr val="tx1">
                    <a:lumMod val="85000"/>
                    <a:lumOff val="15000"/>
                  </a:schemeClr>
                </a:solidFill>
                <a:latin typeface="Meiryo UI" panose="020B0604030504040204" pitchFamily="50" charset="-128"/>
                <a:ea typeface="Meiryo UI" panose="020B0604030504040204" pitchFamily="50" charset="-128"/>
              </a:rPr>
              <a:t>10</a:t>
            </a:r>
            <a:r>
              <a:rPr kumimoji="1" lang="ja-JP" altLang="en-US" sz="2000" dirty="0">
                <a:solidFill>
                  <a:schemeClr val="tx1">
                    <a:lumMod val="85000"/>
                    <a:lumOff val="15000"/>
                  </a:schemeClr>
                </a:solidFill>
                <a:latin typeface="Meiryo UI" panose="020B0604030504040204" pitchFamily="50" charset="-128"/>
                <a:ea typeface="Meiryo UI" panose="020B0604030504040204" pitchFamily="50" charset="-128"/>
              </a:rPr>
              <a:t>分</a:t>
            </a:r>
            <a:endParaRPr kumimoji="1" lang="en-US" altLang="ja-JP" sz="2000" dirty="0">
              <a:solidFill>
                <a:schemeClr val="tx1">
                  <a:lumMod val="85000"/>
                  <a:lumOff val="15000"/>
                </a:schemeClr>
              </a:solidFill>
              <a:latin typeface="Meiryo UI" panose="020B0604030504040204" pitchFamily="50" charset="-128"/>
              <a:ea typeface="Meiryo UI" panose="020B0604030504040204" pitchFamily="50" charset="-128"/>
            </a:endParaRPr>
          </a:p>
          <a:p>
            <a:pPr>
              <a:lnSpc>
                <a:spcPct val="150000"/>
              </a:lnSpc>
            </a:pPr>
            <a:r>
              <a:rPr kumimoji="1" lang="ja-JP" altLang="en-US" sz="2000" dirty="0">
                <a:solidFill>
                  <a:schemeClr val="tx1">
                    <a:lumMod val="85000"/>
                    <a:lumOff val="15000"/>
                  </a:schemeClr>
                </a:solidFill>
                <a:latin typeface="Meiryo UI" panose="020B0604030504040204" pitchFamily="50" charset="-128"/>
                <a:ea typeface="Meiryo UI" panose="020B0604030504040204" pitchFamily="50" charset="-128"/>
              </a:rPr>
              <a:t>　　・東京メトロ千代田線「根津」駅（</a:t>
            </a:r>
            <a:r>
              <a:rPr kumimoji="1" lang="en-US" altLang="ja-JP" sz="2000" dirty="0">
                <a:solidFill>
                  <a:schemeClr val="tx1">
                    <a:lumMod val="85000"/>
                    <a:lumOff val="15000"/>
                  </a:schemeClr>
                </a:solidFill>
                <a:latin typeface="Meiryo UI" panose="020B0604030504040204" pitchFamily="50" charset="-128"/>
                <a:ea typeface="Meiryo UI" panose="020B0604030504040204" pitchFamily="50" charset="-128"/>
              </a:rPr>
              <a:t>1</a:t>
            </a:r>
            <a:r>
              <a:rPr kumimoji="1" lang="ja-JP" altLang="en-US" sz="2000" dirty="0">
                <a:solidFill>
                  <a:schemeClr val="tx1">
                    <a:lumMod val="85000"/>
                    <a:lumOff val="15000"/>
                  </a:schemeClr>
                </a:solidFill>
                <a:latin typeface="Meiryo UI" panose="020B0604030504040204" pitchFamily="50" charset="-128"/>
                <a:ea typeface="Meiryo UI" panose="020B0604030504040204" pitchFamily="50" charset="-128"/>
              </a:rPr>
              <a:t>番 出口）徒歩</a:t>
            </a:r>
            <a:r>
              <a:rPr kumimoji="1" lang="en-US" altLang="ja-JP" sz="2000" dirty="0">
                <a:solidFill>
                  <a:schemeClr val="tx1">
                    <a:lumMod val="85000"/>
                    <a:lumOff val="15000"/>
                  </a:schemeClr>
                </a:solidFill>
                <a:latin typeface="Meiryo UI" panose="020B0604030504040204" pitchFamily="50" charset="-128"/>
                <a:ea typeface="Meiryo UI" panose="020B0604030504040204" pitchFamily="50" charset="-128"/>
              </a:rPr>
              <a:t>10</a:t>
            </a:r>
            <a:r>
              <a:rPr kumimoji="1" lang="ja-JP" altLang="en-US" sz="2000" dirty="0">
                <a:solidFill>
                  <a:schemeClr val="tx1">
                    <a:lumMod val="85000"/>
                    <a:lumOff val="15000"/>
                  </a:schemeClr>
                </a:solidFill>
                <a:latin typeface="Meiryo UI" panose="020B0604030504040204" pitchFamily="50" charset="-128"/>
                <a:ea typeface="Meiryo UI" panose="020B0604030504040204" pitchFamily="50" charset="-128"/>
              </a:rPr>
              <a:t>分</a:t>
            </a:r>
          </a:p>
          <a:p>
            <a:pPr marL="21590" indent="-6350">
              <a:lnSpc>
                <a:spcPct val="111000"/>
              </a:lnSpc>
              <a:spcAft>
                <a:spcPts val="25"/>
              </a:spcAft>
            </a:pPr>
            <a:r>
              <a:rPr lang="ja-JP" altLang="en-US" sz="16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rPr>
              <a:t>　</a:t>
            </a:r>
            <a:endParaRPr lang="ja-JP" altLang="ja-JP" sz="16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p:txBody>
      </p:sp>
      <p:pic>
        <p:nvPicPr>
          <p:cNvPr id="7" name="図 6">
            <a:extLst>
              <a:ext uri="{FF2B5EF4-FFF2-40B4-BE49-F238E27FC236}">
                <a16:creationId xmlns:a16="http://schemas.microsoft.com/office/drawing/2014/main" id="{8458ADF8-8BB2-93E2-FDD7-7AE2F28668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5539" y="2859576"/>
            <a:ext cx="4424288" cy="3173812"/>
          </a:xfrm>
          <a:prstGeom prst="rect">
            <a:avLst/>
          </a:prstGeom>
        </p:spPr>
      </p:pic>
    </p:spTree>
    <p:extLst>
      <p:ext uri="{BB962C8B-B14F-4D97-AF65-F5344CB8AC3E}">
        <p14:creationId xmlns:p14="http://schemas.microsoft.com/office/powerpoint/2010/main" val="1463094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D349ABB9-5630-B8E1-7D40-5A0F6D6305D6}"/>
              </a:ext>
            </a:extLst>
          </p:cNvPr>
          <p:cNvGrpSpPr/>
          <p:nvPr/>
        </p:nvGrpSpPr>
        <p:grpSpPr>
          <a:xfrm>
            <a:off x="-2" y="259573"/>
            <a:ext cx="6096002" cy="905551"/>
            <a:chOff x="-1" y="259573"/>
            <a:chExt cx="2982351" cy="905551"/>
          </a:xfrm>
        </p:grpSpPr>
        <p:sp>
          <p:nvSpPr>
            <p:cNvPr id="4" name="矢印: 五方向 3">
              <a:extLst>
                <a:ext uri="{FF2B5EF4-FFF2-40B4-BE49-F238E27FC236}">
                  <a16:creationId xmlns:a16="http://schemas.microsoft.com/office/drawing/2014/main" id="{4C69E6BE-BD14-04B4-A976-3CA8814E7669}"/>
                </a:ext>
              </a:extLst>
            </p:cNvPr>
            <p:cNvSpPr/>
            <p:nvPr/>
          </p:nvSpPr>
          <p:spPr>
            <a:xfrm>
              <a:off x="-1" y="259573"/>
              <a:ext cx="2982351"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2427513-EB4C-7458-3CA5-58AA23F41728}"/>
                </a:ext>
              </a:extLst>
            </p:cNvPr>
            <p:cNvSpPr txBox="1"/>
            <p:nvPr/>
          </p:nvSpPr>
          <p:spPr>
            <a:xfrm>
              <a:off x="-1" y="358405"/>
              <a:ext cx="2847606" cy="707886"/>
            </a:xfrm>
            <a:prstGeom prst="rect">
              <a:avLst/>
            </a:prstGeom>
            <a:noFill/>
          </p:spPr>
          <p:txBody>
            <a:bodyPr wrap="squar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3.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授与される賞の一覧</a:t>
              </a:r>
            </a:p>
          </p:txBody>
        </p:sp>
      </p:grpSp>
      <p:sp>
        <p:nvSpPr>
          <p:cNvPr id="6" name="テキスト ボックス 5">
            <a:extLst>
              <a:ext uri="{FF2B5EF4-FFF2-40B4-BE49-F238E27FC236}">
                <a16:creationId xmlns:a16="http://schemas.microsoft.com/office/drawing/2014/main" id="{C2C5CB50-13BF-4C6C-491F-7F7AE9BDA304}"/>
              </a:ext>
            </a:extLst>
          </p:cNvPr>
          <p:cNvSpPr txBox="1"/>
          <p:nvPr/>
        </p:nvSpPr>
        <p:spPr>
          <a:xfrm>
            <a:off x="782621" y="1263956"/>
            <a:ext cx="5940012" cy="4762201"/>
          </a:xfrm>
          <a:prstGeom prst="rect">
            <a:avLst/>
          </a:prstGeom>
          <a:noFill/>
        </p:spPr>
        <p:txBody>
          <a:bodyPr wrap="square" rtlCol="0">
            <a:spAutoFit/>
          </a:bodyPr>
          <a:lstStyle/>
          <a:p>
            <a:pPr>
              <a:lnSpc>
                <a:spcPct val="150000"/>
              </a:lnSpc>
            </a:pPr>
            <a:r>
              <a:rPr lang="ja-JP" altLang="ja-JP" sz="2200" b="1" kern="100" dirty="0">
                <a:effectLst/>
                <a:latin typeface="Meiryo UI" panose="020B0604030504040204" pitchFamily="50" charset="-128"/>
                <a:ea typeface="Meiryo UI" panose="020B0604030504040204" pitchFamily="50" charset="-128"/>
                <a:cs typeface="Meiryo UI" panose="020B0604030504040204" pitchFamily="50" charset="-128"/>
              </a:rPr>
              <a:t>最優秀賞（第</a:t>
            </a:r>
            <a:r>
              <a:rPr lang="en-US" altLang="ja-JP" sz="2200" b="1" kern="100" dirty="0">
                <a:effectLst/>
                <a:latin typeface="Meiryo UI" panose="020B0604030504040204" pitchFamily="50" charset="-128"/>
                <a:ea typeface="Meiryo UI" panose="020B0604030504040204" pitchFamily="50" charset="-128"/>
                <a:cs typeface="Meiryo UI" panose="020B0604030504040204" pitchFamily="50" charset="-128"/>
              </a:rPr>
              <a:t>1</a:t>
            </a:r>
            <a:r>
              <a:rPr lang="ja-JP" altLang="ja-JP" sz="2200" b="1" kern="100" dirty="0">
                <a:effectLst/>
                <a:latin typeface="Meiryo UI" panose="020B0604030504040204" pitchFamily="50" charset="-128"/>
                <a:ea typeface="Meiryo UI" panose="020B0604030504040204" pitchFamily="50" charset="-128"/>
                <a:cs typeface="Meiryo UI" panose="020B0604030504040204" pitchFamily="50" charset="-128"/>
              </a:rPr>
              <a:t>位）　</a:t>
            </a:r>
            <a:endParaRPr lang="en-US" altLang="ja-JP" sz="2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50000"/>
              </a:lnSpc>
            </a:pPr>
            <a:r>
              <a:rPr lang="ja-JP" altLang="ja-JP" sz="3000" kern="100" dirty="0">
                <a:effectLst/>
                <a:latin typeface="Meiryo UI" panose="020B0604030504040204" pitchFamily="50" charset="-128"/>
                <a:ea typeface="Meiryo UI" panose="020B0604030504040204" pitchFamily="50" charset="-128"/>
                <a:cs typeface="Meiryo UI" panose="020B0604030504040204" pitchFamily="50" charset="-128"/>
              </a:rPr>
              <a:t>賞金</a:t>
            </a:r>
            <a:r>
              <a:rPr lang="en-US" altLang="ja-JP" sz="3000" kern="100" dirty="0">
                <a:effectLst/>
                <a:latin typeface="Meiryo UI" panose="020B0604030504040204" pitchFamily="50" charset="-128"/>
                <a:ea typeface="Meiryo UI" panose="020B0604030504040204" pitchFamily="50" charset="-128"/>
                <a:cs typeface="Meiryo UI" panose="020B0604030504040204" pitchFamily="50" charset="-128"/>
              </a:rPr>
              <a:t>7</a:t>
            </a:r>
            <a:r>
              <a:rPr lang="ja-JP" altLang="ja-JP" sz="3000" kern="100" dirty="0">
                <a:effectLst/>
                <a:latin typeface="Meiryo UI" panose="020B0604030504040204" pitchFamily="50" charset="-128"/>
                <a:ea typeface="Meiryo UI" panose="020B0604030504040204" pitchFamily="50" charset="-128"/>
                <a:cs typeface="Meiryo UI" panose="020B0604030504040204" pitchFamily="50" charset="-128"/>
              </a:rPr>
              <a:t>万円</a:t>
            </a:r>
            <a:r>
              <a:rPr lang="ja-JP" altLang="en-US" sz="30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3000" kern="100" dirty="0">
                <a:effectLst/>
                <a:latin typeface="Meiryo UI" panose="020B0604030504040204" pitchFamily="50" charset="-128"/>
                <a:ea typeface="Meiryo UI" panose="020B0604030504040204" pitchFamily="50" charset="-128"/>
                <a:cs typeface="Meiryo UI" panose="020B0604030504040204" pitchFamily="50" charset="-128"/>
              </a:rPr>
              <a:t>表彰状</a:t>
            </a:r>
            <a:r>
              <a:rPr lang="ja-JP" altLang="en-US" sz="3000" kern="100" dirty="0">
                <a:effectLst/>
                <a:latin typeface="Meiryo UI" panose="020B0604030504040204" pitchFamily="50" charset="-128"/>
                <a:ea typeface="Meiryo UI" panose="020B0604030504040204" pitchFamily="50" charset="-128"/>
                <a:cs typeface="Meiryo UI" panose="020B0604030504040204" pitchFamily="50" charset="-128"/>
              </a:rPr>
              <a:t>・トロフィー</a:t>
            </a:r>
            <a:endParaRPr lang="ja-JP" altLang="ja-JP" sz="3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nSpc>
                <a:spcPct val="150000"/>
              </a:lnSpc>
            </a:pPr>
            <a:r>
              <a:rPr lang="ja-JP" altLang="ja-JP" sz="2200" b="1" kern="100" dirty="0">
                <a:effectLst/>
                <a:latin typeface="Meiryo UI" panose="020B0604030504040204" pitchFamily="50" charset="-128"/>
                <a:ea typeface="Meiryo UI" panose="020B0604030504040204" pitchFamily="50" charset="-128"/>
                <a:cs typeface="Meiryo UI" panose="020B0604030504040204" pitchFamily="50" charset="-128"/>
              </a:rPr>
              <a:t>優秀賞（第</a:t>
            </a:r>
            <a:r>
              <a:rPr lang="en-US" altLang="ja-JP" sz="2200" b="1" kern="100" dirty="0">
                <a:effectLst/>
                <a:latin typeface="Meiryo UI" panose="020B0604030504040204" pitchFamily="50" charset="-128"/>
                <a:ea typeface="Meiryo UI" panose="020B0604030504040204" pitchFamily="50" charset="-128"/>
                <a:cs typeface="Meiryo UI" panose="020B0604030504040204" pitchFamily="50" charset="-128"/>
              </a:rPr>
              <a:t>2</a:t>
            </a:r>
            <a:r>
              <a:rPr lang="ja-JP" altLang="ja-JP" sz="2200" b="1" kern="100" dirty="0">
                <a:effectLst/>
                <a:latin typeface="Meiryo UI" panose="020B0604030504040204" pitchFamily="50" charset="-128"/>
                <a:ea typeface="Meiryo UI" panose="020B0604030504040204" pitchFamily="50" charset="-128"/>
                <a:cs typeface="Meiryo UI" panose="020B0604030504040204" pitchFamily="50" charset="-128"/>
              </a:rPr>
              <a:t>位）　</a:t>
            </a:r>
            <a:endParaRPr lang="en-US" altLang="ja-JP" sz="2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50000"/>
              </a:lnSpc>
            </a:pPr>
            <a:r>
              <a:rPr lang="ja-JP" altLang="ja-JP" sz="3000" kern="100" dirty="0">
                <a:effectLst/>
                <a:latin typeface="Meiryo UI" panose="020B0604030504040204" pitchFamily="50" charset="-128"/>
                <a:ea typeface="Meiryo UI" panose="020B0604030504040204" pitchFamily="50" charset="-128"/>
                <a:cs typeface="Meiryo UI" panose="020B0604030504040204" pitchFamily="50" charset="-128"/>
              </a:rPr>
              <a:t>賞金</a:t>
            </a:r>
            <a:r>
              <a:rPr lang="en-US" altLang="ja-JP" sz="3000" kern="100" dirty="0">
                <a:effectLst/>
                <a:latin typeface="Meiryo UI" panose="020B0604030504040204" pitchFamily="50" charset="-128"/>
                <a:ea typeface="Meiryo UI" panose="020B0604030504040204" pitchFamily="50" charset="-128"/>
                <a:cs typeface="Meiryo UI" panose="020B0604030504040204" pitchFamily="50" charset="-128"/>
              </a:rPr>
              <a:t>3</a:t>
            </a:r>
            <a:r>
              <a:rPr lang="ja-JP" altLang="ja-JP" sz="3000" kern="100" dirty="0">
                <a:effectLst/>
                <a:latin typeface="Meiryo UI" panose="020B0604030504040204" pitchFamily="50" charset="-128"/>
                <a:ea typeface="Meiryo UI" panose="020B0604030504040204" pitchFamily="50" charset="-128"/>
                <a:cs typeface="Meiryo UI" panose="020B0604030504040204" pitchFamily="50" charset="-128"/>
              </a:rPr>
              <a:t>万円、表彰状</a:t>
            </a:r>
            <a:r>
              <a:rPr lang="ja-JP" altLang="en-US" sz="3000" kern="100" dirty="0">
                <a:effectLst/>
                <a:latin typeface="Meiryo UI" panose="020B0604030504040204" pitchFamily="50" charset="-128"/>
                <a:ea typeface="Meiryo UI" panose="020B0604030504040204" pitchFamily="50" charset="-128"/>
                <a:cs typeface="Meiryo UI" panose="020B0604030504040204" pitchFamily="50" charset="-128"/>
              </a:rPr>
              <a:t>・盾</a:t>
            </a:r>
            <a:endParaRPr lang="ja-JP" altLang="ja-JP" sz="3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nSpc>
                <a:spcPct val="150000"/>
              </a:lnSpc>
            </a:pPr>
            <a:r>
              <a:rPr lang="ja-JP" altLang="ja-JP" sz="2200" b="1" kern="100" dirty="0">
                <a:effectLst/>
                <a:latin typeface="Meiryo UI" panose="020B0604030504040204" pitchFamily="50" charset="-128"/>
                <a:ea typeface="Meiryo UI" panose="020B0604030504040204" pitchFamily="50" charset="-128"/>
                <a:cs typeface="Meiryo UI" panose="020B0604030504040204" pitchFamily="50" charset="-128"/>
              </a:rPr>
              <a:t>審査員賞（第</a:t>
            </a:r>
            <a:r>
              <a:rPr lang="en-US" altLang="ja-JP" sz="2200" b="1" kern="100" dirty="0">
                <a:effectLst/>
                <a:latin typeface="Meiryo UI" panose="020B0604030504040204" pitchFamily="50" charset="-128"/>
                <a:ea typeface="Meiryo UI" panose="020B0604030504040204" pitchFamily="50" charset="-128"/>
                <a:cs typeface="Meiryo UI" panose="020B0604030504040204" pitchFamily="50" charset="-128"/>
              </a:rPr>
              <a:t>3</a:t>
            </a:r>
            <a:r>
              <a:rPr lang="ja-JP" altLang="ja-JP" sz="2200" b="1" kern="100" dirty="0">
                <a:effectLst/>
                <a:latin typeface="Meiryo UI" panose="020B0604030504040204" pitchFamily="50" charset="-128"/>
                <a:ea typeface="Meiryo UI" panose="020B0604030504040204" pitchFamily="50" charset="-128"/>
                <a:cs typeface="Meiryo UI" panose="020B0604030504040204" pitchFamily="50" charset="-128"/>
              </a:rPr>
              <a:t>位）　</a:t>
            </a:r>
            <a:endParaRPr lang="en-US" altLang="ja-JP" sz="2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50000"/>
              </a:lnSpc>
            </a:pPr>
            <a:r>
              <a:rPr lang="ja-JP" altLang="ja-JP" sz="3000" kern="100" dirty="0">
                <a:effectLst/>
                <a:latin typeface="Meiryo UI" panose="020B0604030504040204" pitchFamily="50" charset="-128"/>
                <a:ea typeface="Meiryo UI" panose="020B0604030504040204" pitchFamily="50" charset="-128"/>
                <a:cs typeface="Meiryo UI" panose="020B0604030504040204" pitchFamily="50" charset="-128"/>
              </a:rPr>
              <a:t>賞金</a:t>
            </a:r>
            <a:r>
              <a:rPr lang="en-US" altLang="ja-JP" sz="3000" kern="100" dirty="0">
                <a:effectLst/>
                <a:latin typeface="Meiryo UI" panose="020B0604030504040204" pitchFamily="50" charset="-128"/>
                <a:ea typeface="Meiryo UI" panose="020B0604030504040204" pitchFamily="50" charset="-128"/>
                <a:cs typeface="Meiryo UI" panose="020B0604030504040204" pitchFamily="50" charset="-128"/>
              </a:rPr>
              <a:t>1</a:t>
            </a:r>
            <a:r>
              <a:rPr lang="ja-JP" altLang="ja-JP" sz="3000" kern="100" dirty="0">
                <a:effectLst/>
                <a:latin typeface="Meiryo UI" panose="020B0604030504040204" pitchFamily="50" charset="-128"/>
                <a:ea typeface="Meiryo UI" panose="020B0604030504040204" pitchFamily="50" charset="-128"/>
                <a:cs typeface="Meiryo UI" panose="020B0604030504040204" pitchFamily="50" charset="-128"/>
              </a:rPr>
              <a:t>万円、表彰状</a:t>
            </a:r>
            <a:r>
              <a:rPr lang="ja-JP" altLang="en-US" sz="3000" kern="100" dirty="0">
                <a:effectLst/>
                <a:latin typeface="Meiryo UI" panose="020B0604030504040204" pitchFamily="50" charset="-128"/>
                <a:ea typeface="Meiryo UI" panose="020B0604030504040204" pitchFamily="50" charset="-128"/>
                <a:cs typeface="Meiryo UI" panose="020B0604030504040204" pitchFamily="50" charset="-128"/>
              </a:rPr>
              <a:t>・盾</a:t>
            </a:r>
            <a:endParaRPr lang="en-US" altLang="ja-JP" sz="3000" kern="100" dirty="0">
              <a:effectLst/>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en-US" altLang="ja-JP" sz="2200" b="1" kern="100" dirty="0">
                <a:latin typeface="Meiryo UI" panose="020B0604030504040204" pitchFamily="50" charset="-128"/>
                <a:ea typeface="Meiryo UI" panose="020B0604030504040204" pitchFamily="50" charset="-128"/>
                <a:cs typeface="Times New Roman" panose="02020603050405020304" pitchFamily="18" charset="0"/>
              </a:rPr>
              <a:t>4</a:t>
            </a:r>
            <a:r>
              <a:rPr lang="ja-JP" altLang="en-US" sz="2200" b="1"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2200" b="1" kern="100" dirty="0">
                <a:latin typeface="Meiryo UI" panose="020B0604030504040204" pitchFamily="50" charset="-128"/>
                <a:ea typeface="Meiryo UI" panose="020B0604030504040204" pitchFamily="50" charset="-128"/>
                <a:cs typeface="Times New Roman" panose="02020603050405020304" pitchFamily="18" charset="0"/>
              </a:rPr>
              <a:t>10</a:t>
            </a:r>
            <a:r>
              <a:rPr lang="ja-JP" altLang="en-US" sz="2200" b="1" kern="100" dirty="0">
                <a:latin typeface="Meiryo UI" panose="020B0604030504040204" pitchFamily="50" charset="-128"/>
                <a:ea typeface="Meiryo UI" panose="020B0604030504040204" pitchFamily="50" charset="-128"/>
                <a:cs typeface="Times New Roman" panose="02020603050405020304" pitchFamily="18" charset="0"/>
              </a:rPr>
              <a:t>位</a:t>
            </a:r>
            <a:endParaRPr lang="en-US" altLang="ja-JP" sz="22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50000"/>
              </a:lnSpc>
            </a:pPr>
            <a:r>
              <a:rPr lang="ja-JP" altLang="en-US" sz="3000" kern="100" dirty="0">
                <a:latin typeface="Meiryo UI" panose="020B0604030504040204" pitchFamily="50" charset="-128"/>
                <a:ea typeface="Meiryo UI" panose="020B0604030504040204" pitchFamily="50" charset="-128"/>
                <a:cs typeface="Times New Roman" panose="02020603050405020304" pitchFamily="18" charset="0"/>
              </a:rPr>
              <a:t>表彰状</a:t>
            </a:r>
            <a:endParaRPr lang="en-US" altLang="ja-JP" sz="30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A856EBC1-6831-2C61-2EE5-CC417376FEE0}"/>
              </a:ext>
            </a:extLst>
          </p:cNvPr>
          <p:cNvSpPr txBox="1"/>
          <p:nvPr/>
        </p:nvSpPr>
        <p:spPr>
          <a:xfrm>
            <a:off x="6096000" y="5764547"/>
            <a:ext cx="5940011" cy="523220"/>
          </a:xfrm>
          <a:prstGeom prst="rect">
            <a:avLst/>
          </a:prstGeom>
          <a:noFill/>
        </p:spPr>
        <p:txBody>
          <a:bodyPr wrap="square">
            <a:spAutoFit/>
          </a:bodyPr>
          <a:lstStyle/>
          <a:p>
            <a:pPr algn="just"/>
            <a:r>
              <a:rPr lang="ja-JP" altLang="ja-JP" sz="1400" kern="100" dirty="0">
                <a:effectLst/>
                <a:latin typeface="Century" panose="02040604050505020304" pitchFamily="18" charset="0"/>
                <a:ea typeface="Meiryo UI" panose="020B0604030504040204" pitchFamily="50" charset="-128"/>
                <a:cs typeface="Meiryo UI" panose="020B0604030504040204" pitchFamily="50" charset="-128"/>
              </a:rPr>
              <a:t>※正式な表彰状につきましては後日、郵送でのお渡しとなります。詳細な郵送方法</a:t>
            </a:r>
            <a:r>
              <a:rPr lang="ja-JP" altLang="en-US" sz="1400" kern="100" dirty="0">
                <a:effectLst/>
                <a:latin typeface="Century" panose="02040604050505020304" pitchFamily="18" charset="0"/>
                <a:ea typeface="Meiryo UI" panose="020B0604030504040204" pitchFamily="50" charset="-128"/>
                <a:cs typeface="Meiryo UI" panose="020B0604030504040204" pitchFamily="50" charset="-128"/>
              </a:rPr>
              <a:t>　</a:t>
            </a:r>
            <a:endParaRPr lang="en-US" altLang="ja-JP" sz="1400" kern="100" dirty="0">
              <a:effectLst/>
              <a:latin typeface="Century" panose="02040604050505020304" pitchFamily="18" charset="0"/>
              <a:ea typeface="Meiryo UI" panose="020B0604030504040204" pitchFamily="50" charset="-128"/>
              <a:cs typeface="Meiryo UI" panose="020B0604030504040204" pitchFamily="50" charset="-128"/>
            </a:endParaRPr>
          </a:p>
          <a:p>
            <a:pPr algn="just"/>
            <a:r>
              <a:rPr lang="ja-JP" altLang="en-US" sz="1400" kern="100" dirty="0">
                <a:effectLst/>
                <a:latin typeface="Century" panose="02040604050505020304" pitchFamily="18" charset="0"/>
                <a:ea typeface="Meiryo UI" panose="020B0604030504040204" pitchFamily="50" charset="-128"/>
                <a:cs typeface="Meiryo UI" panose="020B0604030504040204" pitchFamily="50" charset="-128"/>
              </a:rPr>
              <a:t>　 </a:t>
            </a:r>
            <a:r>
              <a:rPr lang="ja-JP" altLang="ja-JP" sz="1400" kern="100" dirty="0">
                <a:effectLst/>
                <a:latin typeface="Century" panose="02040604050505020304" pitchFamily="18" charset="0"/>
                <a:ea typeface="Meiryo UI" panose="020B0604030504040204" pitchFamily="50" charset="-128"/>
                <a:cs typeface="Meiryo UI" panose="020B0604030504040204" pitchFamily="50" charset="-128"/>
              </a:rPr>
              <a:t>については、大会終了後に実行委員会よりご連絡いたします。</a:t>
            </a:r>
            <a:endPar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89644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D349ABB9-5630-B8E1-7D40-5A0F6D6305D6}"/>
              </a:ext>
            </a:extLst>
          </p:cNvPr>
          <p:cNvGrpSpPr/>
          <p:nvPr/>
        </p:nvGrpSpPr>
        <p:grpSpPr>
          <a:xfrm>
            <a:off x="-1" y="259573"/>
            <a:ext cx="5486401" cy="905551"/>
            <a:chOff x="-1" y="259573"/>
            <a:chExt cx="2982351" cy="905551"/>
          </a:xfrm>
        </p:grpSpPr>
        <p:sp>
          <p:nvSpPr>
            <p:cNvPr id="4" name="矢印: 五方向 3">
              <a:extLst>
                <a:ext uri="{FF2B5EF4-FFF2-40B4-BE49-F238E27FC236}">
                  <a16:creationId xmlns:a16="http://schemas.microsoft.com/office/drawing/2014/main" id="{4C69E6BE-BD14-04B4-A976-3CA8814E7669}"/>
                </a:ext>
              </a:extLst>
            </p:cNvPr>
            <p:cNvSpPr/>
            <p:nvPr/>
          </p:nvSpPr>
          <p:spPr>
            <a:xfrm>
              <a:off x="-1" y="259573"/>
              <a:ext cx="2982351"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2427513-EB4C-7458-3CA5-58AA23F41728}"/>
                </a:ext>
              </a:extLst>
            </p:cNvPr>
            <p:cNvSpPr txBox="1"/>
            <p:nvPr/>
          </p:nvSpPr>
          <p:spPr>
            <a:xfrm>
              <a:off x="-1" y="358405"/>
              <a:ext cx="2847606" cy="707886"/>
            </a:xfrm>
            <a:prstGeom prst="rect">
              <a:avLst/>
            </a:prstGeom>
            <a:noFill/>
          </p:spPr>
          <p:txBody>
            <a:bodyPr wrap="squar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4.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開催方法について</a:t>
              </a:r>
              <a:endPar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endParaRPr>
            </a:p>
          </p:txBody>
        </p:sp>
      </p:grpSp>
      <p:sp>
        <p:nvSpPr>
          <p:cNvPr id="6" name="テキスト ボックス 5">
            <a:extLst>
              <a:ext uri="{FF2B5EF4-FFF2-40B4-BE49-F238E27FC236}">
                <a16:creationId xmlns:a16="http://schemas.microsoft.com/office/drawing/2014/main" id="{9427F4A1-2DAD-FA8E-4B9C-A7F82138B9A7}"/>
              </a:ext>
            </a:extLst>
          </p:cNvPr>
          <p:cNvSpPr txBox="1"/>
          <p:nvPr/>
        </p:nvSpPr>
        <p:spPr>
          <a:xfrm>
            <a:off x="715107" y="2305615"/>
            <a:ext cx="10761785" cy="2246769"/>
          </a:xfrm>
          <a:prstGeom prst="rect">
            <a:avLst/>
          </a:prstGeom>
          <a:noFill/>
        </p:spPr>
        <p:txBody>
          <a:bodyPr wrap="square" rtlCol="0">
            <a:spAutoFit/>
          </a:bodyPr>
          <a:lstStyle/>
          <a:p>
            <a:r>
              <a:rPr kumimoji="1" lang="ja-JP" altLang="en-US" sz="4400" b="1" dirty="0">
                <a:latin typeface="Meiryo UI" panose="020B0604030504040204" pitchFamily="50" charset="-128"/>
                <a:ea typeface="Meiryo UI" panose="020B0604030504040204" pitchFamily="50" charset="-128"/>
              </a:rPr>
              <a:t>開催方法：対面開催</a:t>
            </a:r>
            <a:endParaRPr kumimoji="1" lang="en-US" altLang="ja-JP" sz="4400" b="1" dirty="0">
              <a:latin typeface="Meiryo UI" panose="020B0604030504040204" pitchFamily="50" charset="-128"/>
              <a:ea typeface="Meiryo UI" panose="020B0604030504040204" pitchFamily="50" charset="-128"/>
            </a:endParaRPr>
          </a:p>
          <a:p>
            <a:endParaRPr kumimoji="1" lang="en-US" altLang="ja-JP" sz="2400" dirty="0"/>
          </a:p>
          <a:p>
            <a:r>
              <a:rPr kumimoji="1" lang="ja-JP" altLang="en-US" sz="2400" dirty="0"/>
              <a:t>本選の観覧（参加者・教員の皆様以外）につきましては、対面またはオンラインで観覧可能です。</a:t>
            </a:r>
            <a:endParaRPr kumimoji="1" lang="en-US" altLang="ja-JP" sz="2400" dirty="0"/>
          </a:p>
          <a:p>
            <a:r>
              <a:rPr kumimoji="1" lang="ja-JP" altLang="en-US" sz="2400" dirty="0"/>
              <a:t>詳細につきましては、別途ご連絡いたします。</a:t>
            </a:r>
          </a:p>
        </p:txBody>
      </p:sp>
    </p:spTree>
    <p:extLst>
      <p:ext uri="{BB962C8B-B14F-4D97-AF65-F5344CB8AC3E}">
        <p14:creationId xmlns:p14="http://schemas.microsoft.com/office/powerpoint/2010/main" val="4280509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D349ABB9-5630-B8E1-7D40-5A0F6D6305D6}"/>
              </a:ext>
            </a:extLst>
          </p:cNvPr>
          <p:cNvGrpSpPr/>
          <p:nvPr/>
        </p:nvGrpSpPr>
        <p:grpSpPr>
          <a:xfrm>
            <a:off x="0" y="259573"/>
            <a:ext cx="4346918" cy="905551"/>
            <a:chOff x="-1" y="259573"/>
            <a:chExt cx="2982351" cy="905551"/>
          </a:xfrm>
        </p:grpSpPr>
        <p:sp>
          <p:nvSpPr>
            <p:cNvPr id="4" name="矢印: 五方向 3">
              <a:extLst>
                <a:ext uri="{FF2B5EF4-FFF2-40B4-BE49-F238E27FC236}">
                  <a16:creationId xmlns:a16="http://schemas.microsoft.com/office/drawing/2014/main" id="{4C69E6BE-BD14-04B4-A976-3CA8814E7669}"/>
                </a:ext>
              </a:extLst>
            </p:cNvPr>
            <p:cNvSpPr/>
            <p:nvPr/>
          </p:nvSpPr>
          <p:spPr>
            <a:xfrm>
              <a:off x="-1" y="259573"/>
              <a:ext cx="2982351"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2427513-EB4C-7458-3CA5-58AA23F41728}"/>
                </a:ext>
              </a:extLst>
            </p:cNvPr>
            <p:cNvSpPr txBox="1"/>
            <p:nvPr/>
          </p:nvSpPr>
          <p:spPr>
            <a:xfrm>
              <a:off x="-1" y="358405"/>
              <a:ext cx="2847606" cy="707886"/>
            </a:xfrm>
            <a:prstGeom prst="rect">
              <a:avLst/>
            </a:prstGeom>
            <a:noFill/>
          </p:spPr>
          <p:txBody>
            <a:bodyPr wrap="squar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5.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当日の流れ</a:t>
              </a:r>
              <a:endPar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endParaRPr>
            </a:p>
          </p:txBody>
        </p:sp>
      </p:grpSp>
      <p:sp>
        <p:nvSpPr>
          <p:cNvPr id="6" name="テキスト ボックス 5">
            <a:extLst>
              <a:ext uri="{FF2B5EF4-FFF2-40B4-BE49-F238E27FC236}">
                <a16:creationId xmlns:a16="http://schemas.microsoft.com/office/drawing/2014/main" id="{86495673-A3FD-DE3C-10FA-203E483CDD18}"/>
              </a:ext>
            </a:extLst>
          </p:cNvPr>
          <p:cNvSpPr txBox="1"/>
          <p:nvPr/>
        </p:nvSpPr>
        <p:spPr>
          <a:xfrm>
            <a:off x="812409" y="1425083"/>
            <a:ext cx="7374988" cy="4531369"/>
          </a:xfrm>
          <a:prstGeom prst="rect">
            <a:avLst/>
          </a:prstGeom>
          <a:noFill/>
        </p:spPr>
        <p:txBody>
          <a:bodyPr wrap="square">
            <a:spAutoFit/>
          </a:bodyPr>
          <a:lstStyle/>
          <a:p>
            <a:pPr algn="just">
              <a:lnSpc>
                <a:spcPct val="150000"/>
              </a:lnSpc>
              <a:tabLst>
                <a:tab pos="5334000" algn="r"/>
              </a:tabLst>
            </a:pPr>
            <a:r>
              <a:rPr lang="ja-JP" altLang="ja-JP" sz="2800" kern="100" dirty="0">
                <a:effectLst/>
                <a:latin typeface="Century" panose="02040604050505020304" pitchFamily="18" charset="0"/>
                <a:ea typeface="Meiryo UI" panose="020B0604030504040204" pitchFamily="50" charset="-128"/>
                <a:cs typeface="Meiryo UI" panose="020B0604030504040204" pitchFamily="50" charset="-128"/>
              </a:rPr>
              <a:t>１．入室（参加者受付）</a:t>
            </a:r>
            <a:endParaRPr lang="ja-JP" alt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ct val="150000"/>
              </a:lnSpc>
              <a:tabLst>
                <a:tab pos="5334000" algn="r"/>
              </a:tabLst>
            </a:pPr>
            <a:r>
              <a:rPr lang="ja-JP" altLang="ja-JP" sz="2800" kern="100" dirty="0">
                <a:effectLst/>
                <a:latin typeface="Century" panose="02040604050505020304" pitchFamily="18" charset="0"/>
                <a:ea typeface="Meiryo UI" panose="020B0604030504040204" pitchFamily="50" charset="-128"/>
                <a:cs typeface="Meiryo UI" panose="020B0604030504040204" pitchFamily="50" charset="-128"/>
              </a:rPr>
              <a:t>２．動作確認</a:t>
            </a:r>
            <a:endParaRPr lang="ja-JP" alt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ct val="150000"/>
              </a:lnSpc>
              <a:tabLst>
                <a:tab pos="5334000" algn="r"/>
              </a:tabLst>
            </a:pPr>
            <a:r>
              <a:rPr lang="ja-JP" altLang="ja-JP" sz="2800" kern="100" dirty="0">
                <a:effectLst/>
                <a:latin typeface="Century" panose="02040604050505020304" pitchFamily="18" charset="0"/>
                <a:ea typeface="Meiryo UI" panose="020B0604030504040204" pitchFamily="50" charset="-128"/>
                <a:cs typeface="Meiryo UI" panose="020B0604030504040204" pitchFamily="50" charset="-128"/>
              </a:rPr>
              <a:t>３．開会式</a:t>
            </a:r>
            <a:endParaRPr lang="ja-JP" alt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ct val="150000"/>
              </a:lnSpc>
              <a:tabLst>
                <a:tab pos="5334000" algn="r"/>
              </a:tabLst>
            </a:pPr>
            <a:r>
              <a:rPr lang="ja-JP" altLang="ja-JP" sz="2800" kern="100" dirty="0">
                <a:effectLst/>
                <a:latin typeface="Century" panose="02040604050505020304" pitchFamily="18" charset="0"/>
                <a:ea typeface="Meiryo UI" panose="020B0604030504040204" pitchFamily="50" charset="-128"/>
                <a:cs typeface="Meiryo UI" panose="020B0604030504040204" pitchFamily="50" charset="-128"/>
              </a:rPr>
              <a:t>４．発表前</a:t>
            </a:r>
            <a:endParaRPr lang="ja-JP" alt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ct val="150000"/>
              </a:lnSpc>
              <a:tabLst>
                <a:tab pos="5334000" algn="r"/>
              </a:tabLst>
            </a:pPr>
            <a:r>
              <a:rPr lang="ja-JP" altLang="ja-JP" sz="2800" kern="100" dirty="0">
                <a:effectLst/>
                <a:latin typeface="Century" panose="02040604050505020304" pitchFamily="18" charset="0"/>
                <a:ea typeface="Meiryo UI" panose="020B0604030504040204" pitchFamily="50" charset="-128"/>
                <a:cs typeface="Meiryo UI" panose="020B0604030504040204" pitchFamily="50" charset="-128"/>
              </a:rPr>
              <a:t>５．発表</a:t>
            </a:r>
            <a:endParaRPr lang="ja-JP" alt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ct val="150000"/>
              </a:lnSpc>
              <a:tabLst>
                <a:tab pos="5334000" algn="r"/>
              </a:tabLst>
            </a:pPr>
            <a:r>
              <a:rPr lang="ja-JP" altLang="ja-JP" sz="2800" kern="100" dirty="0">
                <a:effectLst/>
                <a:latin typeface="Century" panose="02040604050505020304" pitchFamily="18" charset="0"/>
                <a:ea typeface="Meiryo UI" panose="020B0604030504040204" pitchFamily="50" charset="-128"/>
                <a:cs typeface="Meiryo UI" panose="020B0604030504040204" pitchFamily="50" charset="-128"/>
              </a:rPr>
              <a:t>６．発表終了後</a:t>
            </a:r>
            <a:endParaRPr lang="ja-JP" alt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ct val="150000"/>
              </a:lnSpc>
              <a:tabLst>
                <a:tab pos="5334000" algn="r"/>
              </a:tabLst>
            </a:pPr>
            <a:r>
              <a:rPr lang="ja-JP" altLang="ja-JP" sz="2800" kern="100" dirty="0">
                <a:effectLst/>
                <a:latin typeface="Century" panose="02040604050505020304" pitchFamily="18" charset="0"/>
                <a:ea typeface="Meiryo UI" panose="020B0604030504040204" pitchFamily="50" charset="-128"/>
                <a:cs typeface="Meiryo UI" panose="020B0604030504040204" pitchFamily="50" charset="-128"/>
              </a:rPr>
              <a:t>７．表彰式・閉会式</a:t>
            </a:r>
            <a:endParaRPr lang="ja-JP" alt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701429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D349ABB9-5630-B8E1-7D40-5A0F6D6305D6}"/>
              </a:ext>
            </a:extLst>
          </p:cNvPr>
          <p:cNvGrpSpPr/>
          <p:nvPr/>
        </p:nvGrpSpPr>
        <p:grpSpPr>
          <a:xfrm>
            <a:off x="0" y="259573"/>
            <a:ext cx="4346918" cy="905551"/>
            <a:chOff x="-1" y="259573"/>
            <a:chExt cx="2982351" cy="905551"/>
          </a:xfrm>
        </p:grpSpPr>
        <p:sp>
          <p:nvSpPr>
            <p:cNvPr id="4" name="矢印: 五方向 3">
              <a:extLst>
                <a:ext uri="{FF2B5EF4-FFF2-40B4-BE49-F238E27FC236}">
                  <a16:creationId xmlns:a16="http://schemas.microsoft.com/office/drawing/2014/main" id="{4C69E6BE-BD14-04B4-A976-3CA8814E7669}"/>
                </a:ext>
              </a:extLst>
            </p:cNvPr>
            <p:cNvSpPr/>
            <p:nvPr/>
          </p:nvSpPr>
          <p:spPr>
            <a:xfrm>
              <a:off x="-1" y="259573"/>
              <a:ext cx="2982351"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2427513-EB4C-7458-3CA5-58AA23F41728}"/>
                </a:ext>
              </a:extLst>
            </p:cNvPr>
            <p:cNvSpPr txBox="1"/>
            <p:nvPr/>
          </p:nvSpPr>
          <p:spPr>
            <a:xfrm>
              <a:off x="-1" y="358405"/>
              <a:ext cx="2847606" cy="707886"/>
            </a:xfrm>
            <a:prstGeom prst="rect">
              <a:avLst/>
            </a:prstGeom>
            <a:noFill/>
          </p:spPr>
          <p:txBody>
            <a:bodyPr wrap="squar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5.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当日の流れ</a:t>
              </a:r>
              <a:endPar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endParaRPr>
            </a:p>
          </p:txBody>
        </p:sp>
      </p:grpSp>
      <p:sp>
        <p:nvSpPr>
          <p:cNvPr id="7" name="テキスト ボックス 6">
            <a:extLst>
              <a:ext uri="{FF2B5EF4-FFF2-40B4-BE49-F238E27FC236}">
                <a16:creationId xmlns:a16="http://schemas.microsoft.com/office/drawing/2014/main" id="{E519B926-46CF-35BF-B601-CC0F0E5A0BB6}"/>
              </a:ext>
            </a:extLst>
          </p:cNvPr>
          <p:cNvSpPr txBox="1"/>
          <p:nvPr/>
        </p:nvSpPr>
        <p:spPr>
          <a:xfrm>
            <a:off x="671732" y="1476372"/>
            <a:ext cx="11046656" cy="4427366"/>
          </a:xfrm>
          <a:prstGeom prst="rect">
            <a:avLst/>
          </a:prstGeom>
          <a:noFill/>
        </p:spPr>
        <p:txBody>
          <a:bodyPr wrap="square">
            <a:spAutoFit/>
          </a:bodyPr>
          <a:lstStyle/>
          <a:p>
            <a:pPr algn="just">
              <a:lnSpc>
                <a:spcPct val="115000"/>
              </a:lnSpc>
            </a:pPr>
            <a:r>
              <a:rPr lang="ja-JP" altLang="ja-JP" sz="1800" b="1" u="heavy" kern="100" dirty="0">
                <a:effectLst/>
                <a:latin typeface="Century" panose="02040604050505020304" pitchFamily="18" charset="0"/>
                <a:ea typeface="Meiryo UI" panose="020B0604030504040204" pitchFamily="50" charset="-128"/>
                <a:cs typeface="Meiryo UI" panose="020B0604030504040204" pitchFamily="50" charset="-128"/>
              </a:rPr>
              <a:t>１．入室（参加者受付）</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800" kern="100" dirty="0">
                <a:effectLst/>
                <a:latin typeface="Century" panose="02040604050505020304" pitchFamily="18" charset="0"/>
                <a:ea typeface="Meiryo UI" panose="020B0604030504040204" pitchFamily="50" charset="-128"/>
                <a:cs typeface="Meiryo UI" panose="020B0604030504040204" pitchFamily="50" charset="-128"/>
              </a:rPr>
              <a:t>【遅刻時の対応について】</a:t>
            </a:r>
            <a:endParaRPr lang="en-US" altLang="ja-JP" sz="1800" kern="100" dirty="0">
              <a:effectLst/>
              <a:latin typeface="Century" panose="02040604050505020304" pitchFamily="18" charset="0"/>
              <a:ea typeface="Meiryo UI" panose="020B0604030504040204" pitchFamily="50" charset="-128"/>
              <a:cs typeface="Meiryo UI" panose="020B0604030504040204" pitchFamily="50" charset="-128"/>
            </a:endParaRPr>
          </a:p>
          <a:p>
            <a:pPr algn="just"/>
            <a:endParaRPr lang="ja-JP" alt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800" kern="100" dirty="0">
                <a:effectLst/>
                <a:latin typeface="Century" panose="02040604050505020304" pitchFamily="18" charset="0"/>
                <a:ea typeface="Meiryo UI" panose="020B0604030504040204" pitchFamily="50" charset="-128"/>
                <a:cs typeface="Meiryo UI" panose="020B0604030504040204" pitchFamily="50" charset="-128"/>
              </a:rPr>
              <a:t>・</a:t>
            </a:r>
            <a:r>
              <a:rPr lang="ja-JP" altLang="ja-JP" sz="1800" u="sng" kern="100" dirty="0">
                <a:effectLst/>
                <a:latin typeface="Century" panose="02040604050505020304" pitchFamily="18" charset="0"/>
                <a:ea typeface="Meiryo UI" panose="020B0604030504040204" pitchFamily="50" charset="-128"/>
                <a:cs typeface="Meiryo UI" panose="020B0604030504040204" pitchFamily="50" charset="-128"/>
              </a:rPr>
              <a:t>ご自身が受付時間内に入室できない場合</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66675" algn="just"/>
            <a:r>
              <a:rPr lang="ja-JP" altLang="ja-JP" sz="1800" kern="100" dirty="0">
                <a:effectLst/>
                <a:latin typeface="Century" panose="02040604050505020304" pitchFamily="18" charset="0"/>
                <a:ea typeface="Meiryo UI" panose="020B0604030504040204" pitchFamily="50" charset="-128"/>
                <a:cs typeface="Meiryo UI" panose="020B0604030504040204" pitchFamily="50" charset="-128"/>
              </a:rPr>
              <a:t>まずはチーム内代表者にご連絡ください。</a:t>
            </a:r>
            <a:endParaRPr lang="en-US" altLang="ja-JP" sz="1800" kern="100" dirty="0">
              <a:effectLst/>
              <a:latin typeface="Century" panose="02040604050505020304" pitchFamily="18" charset="0"/>
              <a:ea typeface="Meiryo UI" panose="020B0604030504040204" pitchFamily="50" charset="-128"/>
              <a:cs typeface="Meiryo UI" panose="020B0604030504040204" pitchFamily="50" charset="-128"/>
            </a:endParaRPr>
          </a:p>
          <a:p>
            <a:pPr marL="66675" algn="just"/>
            <a:endParaRPr lang="ja-JP" alt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800" kern="100" dirty="0">
                <a:effectLst/>
                <a:latin typeface="Century" panose="02040604050505020304" pitchFamily="18" charset="0"/>
                <a:ea typeface="Meiryo UI" panose="020B0604030504040204" pitchFamily="50" charset="-128"/>
                <a:cs typeface="Meiryo UI" panose="020B0604030504040204" pitchFamily="50" charset="-128"/>
              </a:rPr>
              <a:t>・</a:t>
            </a:r>
            <a:r>
              <a:rPr lang="ja-JP" altLang="en-US" sz="1800" u="sng" kern="100" dirty="0">
                <a:effectLst/>
                <a:latin typeface="Century" panose="02040604050505020304" pitchFamily="18" charset="0"/>
                <a:ea typeface="Meiryo UI" panose="020B0604030504040204" pitchFamily="50" charset="-128"/>
                <a:cs typeface="Meiryo UI" panose="020B0604030504040204" pitchFamily="50" charset="-128"/>
              </a:rPr>
              <a:t>受付時間内に</a:t>
            </a:r>
            <a:r>
              <a:rPr lang="ja-JP" altLang="ja-JP" sz="1800" u="sng" kern="100" dirty="0">
                <a:effectLst/>
                <a:latin typeface="Century" panose="02040604050505020304" pitchFamily="18" charset="0"/>
                <a:ea typeface="Meiryo UI" panose="020B0604030504040204" pitchFamily="50" charset="-128"/>
                <a:cs typeface="Meiryo UI" panose="020B0604030504040204" pitchFamily="50" charset="-128"/>
              </a:rPr>
              <a:t>チームメンバーが全員揃わない場合</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66675" algn="just"/>
            <a:r>
              <a:rPr lang="ja-JP" altLang="en-US" sz="1800" kern="100" dirty="0">
                <a:effectLst/>
                <a:latin typeface="Century" panose="02040604050505020304" pitchFamily="18" charset="0"/>
                <a:ea typeface="Meiryo UI" panose="020B0604030504040204" pitchFamily="50" charset="-128"/>
                <a:cs typeface="Meiryo UI" panose="020B0604030504040204" pitchFamily="50" charset="-128"/>
              </a:rPr>
              <a:t>受付</a:t>
            </a:r>
            <a:r>
              <a:rPr lang="ja-JP" altLang="ja-JP" sz="1800" kern="100" dirty="0">
                <a:effectLst/>
                <a:latin typeface="Century" panose="02040604050505020304" pitchFamily="18" charset="0"/>
                <a:ea typeface="Meiryo UI" panose="020B0604030504040204" pitchFamily="50" charset="-128"/>
                <a:cs typeface="Meiryo UI" panose="020B0604030504040204" pitchFamily="50" charset="-128"/>
              </a:rPr>
              <a:t>スタッフに「入室が遅れているメンバーがいる」旨をご連絡ください。引き続き未入室メンバーと連絡を取り、入室が確認できましたら再度スタッフへお知らせください。</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66675" algn="just"/>
            <a:r>
              <a:rPr lang="ja-JP" altLang="ja-JP" sz="1800" kern="100" spc="-10" dirty="0">
                <a:effectLst/>
                <a:latin typeface="Century" panose="02040604050505020304" pitchFamily="18" charset="0"/>
                <a:ea typeface="Meiryo UI" panose="020B0604030504040204" pitchFamily="50" charset="-128"/>
                <a:cs typeface="Meiryo UI" panose="020B0604030504040204" pitchFamily="50" charset="-128"/>
              </a:rPr>
              <a:t>なお発表時間にメンバー全員が揃っていない場合は、</a:t>
            </a:r>
            <a:r>
              <a:rPr lang="ja-JP" altLang="ja-JP" sz="1800" kern="100" spc="-10" dirty="0">
                <a:solidFill>
                  <a:srgbClr val="FF0000"/>
                </a:solidFill>
                <a:effectLst/>
                <a:latin typeface="Century" panose="02040604050505020304" pitchFamily="18" charset="0"/>
                <a:ea typeface="Meiryo UI" panose="020B0604030504040204" pitchFamily="50" charset="-128"/>
                <a:cs typeface="Meiryo UI" panose="020B0604030504040204" pitchFamily="50" charset="-128"/>
              </a:rPr>
              <a:t>入室しているメンバーに発表を行っていただきます。</a:t>
            </a:r>
            <a:endParaRPr lang="en-US" altLang="ja-JP" sz="1800" kern="100" spc="-10" dirty="0">
              <a:solidFill>
                <a:srgbClr val="FF0000"/>
              </a:solidFill>
              <a:effectLst/>
              <a:latin typeface="Century" panose="02040604050505020304" pitchFamily="18" charset="0"/>
              <a:ea typeface="Meiryo UI" panose="020B0604030504040204" pitchFamily="50" charset="-128"/>
              <a:cs typeface="Meiryo UI" panose="020B0604030504040204" pitchFamily="50" charset="-128"/>
            </a:endParaRPr>
          </a:p>
          <a:p>
            <a:pPr marL="66675" algn="just"/>
            <a:endParaRPr lang="ja-JP" alt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800" kern="100" dirty="0">
                <a:effectLst/>
                <a:latin typeface="Century" panose="02040604050505020304" pitchFamily="18" charset="0"/>
                <a:ea typeface="Meiryo UI" panose="020B0604030504040204" pitchFamily="50" charset="-128"/>
                <a:cs typeface="Meiryo UI" panose="020B0604030504040204" pitchFamily="50" charset="-128"/>
              </a:rPr>
              <a:t>・</a:t>
            </a:r>
            <a:r>
              <a:rPr lang="ja-JP" altLang="ja-JP" sz="1800" u="sng" kern="100" dirty="0">
                <a:effectLst/>
                <a:latin typeface="Century" panose="02040604050505020304" pitchFamily="18" charset="0"/>
                <a:ea typeface="Meiryo UI" panose="020B0604030504040204" pitchFamily="50" charset="-128"/>
                <a:cs typeface="Meiryo UI" panose="020B0604030504040204" pitchFamily="50" charset="-128"/>
              </a:rPr>
              <a:t>チーム全員が入室できない場合</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66675" algn="just"/>
            <a:r>
              <a:rPr lang="ja-JP" altLang="ja-JP" sz="1800" kern="100" dirty="0">
                <a:effectLst/>
                <a:latin typeface="Century" panose="02040604050505020304" pitchFamily="18" charset="0"/>
                <a:ea typeface="Meiryo UI" panose="020B0604030504040204" pitchFamily="50" charset="-128"/>
                <a:cs typeface="Meiryo UI" panose="020B0604030504040204" pitchFamily="50" charset="-128"/>
              </a:rPr>
              <a:t>緊急連絡先に連絡してください。受付時間内に連絡がつかない場合、失格とさせていただきます。</a:t>
            </a:r>
            <a:endParaRPr lang="en-US" altLang="ja-JP" sz="1800" kern="100" dirty="0">
              <a:effectLst/>
              <a:latin typeface="Century" panose="02040604050505020304" pitchFamily="18" charset="0"/>
              <a:ea typeface="Meiryo UI" panose="020B0604030504040204" pitchFamily="50" charset="-128"/>
              <a:cs typeface="Meiryo UI" panose="020B0604030504040204" pitchFamily="50" charset="-128"/>
            </a:endParaRPr>
          </a:p>
          <a:p>
            <a:pPr marL="66675" algn="just"/>
            <a:endParaRPr lang="ja-JP" alt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Bef>
                <a:spcPts val="600"/>
              </a:spcBef>
            </a:pPr>
            <a:r>
              <a:rPr lang="ja-JP" altLang="ja-JP" sz="1800" kern="100" dirty="0">
                <a:effectLst/>
                <a:latin typeface="Century" panose="02040604050505020304" pitchFamily="18" charset="0"/>
                <a:ea typeface="Meiryo UI" panose="020B0604030504040204" pitchFamily="50" charset="-128"/>
                <a:cs typeface="Meiryo UI" panose="020B0604030504040204" pitchFamily="50" charset="-128"/>
              </a:rPr>
              <a:t>※万が一、</a:t>
            </a:r>
            <a:r>
              <a:rPr lang="ja-JP" altLang="en-US" sz="1800" kern="100" dirty="0">
                <a:effectLst/>
                <a:latin typeface="Century" panose="02040604050505020304" pitchFamily="18" charset="0"/>
                <a:ea typeface="Meiryo UI" panose="020B0604030504040204" pitchFamily="50" charset="-128"/>
                <a:cs typeface="Meiryo UI" panose="020B0604030504040204" pitchFamily="50" charset="-128"/>
              </a:rPr>
              <a:t>受付時間内に連絡があっても、</a:t>
            </a:r>
            <a:r>
              <a:rPr lang="ja-JP" altLang="ja-JP" sz="1800" kern="100" dirty="0">
                <a:solidFill>
                  <a:srgbClr val="FF0000"/>
                </a:solidFill>
                <a:effectLst/>
                <a:latin typeface="Century" panose="02040604050505020304" pitchFamily="18" charset="0"/>
                <a:ea typeface="Meiryo UI" panose="020B0604030504040204" pitchFamily="50" charset="-128"/>
                <a:cs typeface="Meiryo UI" panose="020B0604030504040204" pitchFamily="50" charset="-128"/>
              </a:rPr>
              <a:t>チーム全員が発表時間に間に合わなかった場合、失格とさせていただきます。</a:t>
            </a:r>
            <a:r>
              <a:rPr lang="ja-JP" altLang="en-US" sz="1800" kern="100" dirty="0">
                <a:solidFill>
                  <a:srgbClr val="FF0000"/>
                </a:solidFill>
                <a:effectLst/>
                <a:latin typeface="Century" panose="02040604050505020304" pitchFamily="18" charset="0"/>
                <a:ea typeface="Meiryo UI" panose="020B0604030504040204" pitchFamily="50" charset="-128"/>
                <a:cs typeface="Meiryo UI" panose="020B0604030504040204" pitchFamily="50" charset="-128"/>
              </a:rPr>
              <a:t>　</a:t>
            </a:r>
            <a:r>
              <a:rPr lang="ja-JP" altLang="ja-JP" sz="1800" kern="100" dirty="0">
                <a:effectLst/>
                <a:latin typeface="Century" panose="02040604050505020304" pitchFamily="18" charset="0"/>
                <a:ea typeface="Meiryo UI" panose="020B0604030504040204" pitchFamily="50" charset="-128"/>
                <a:cs typeface="Meiryo UI" panose="020B0604030504040204" pitchFamily="50" charset="-128"/>
              </a:rPr>
              <a:t>また、</a:t>
            </a:r>
            <a:r>
              <a:rPr lang="ja-JP" altLang="ja-JP" sz="1800" kern="100" dirty="0">
                <a:solidFill>
                  <a:srgbClr val="FF0000"/>
                </a:solidFill>
                <a:effectLst/>
                <a:latin typeface="Century" panose="02040604050505020304" pitchFamily="18" charset="0"/>
                <a:ea typeface="Meiryo UI" panose="020B0604030504040204" pitchFamily="50" charset="-128"/>
                <a:cs typeface="Meiryo UI" panose="020B0604030504040204" pitchFamily="50" charset="-128"/>
              </a:rPr>
              <a:t>受付時間終了までに実行委員会に連絡がつかなかった場合も同様に失格</a:t>
            </a:r>
            <a:r>
              <a:rPr lang="ja-JP" altLang="ja-JP" sz="1800" kern="100" dirty="0">
                <a:effectLst/>
                <a:latin typeface="Century" panose="02040604050505020304" pitchFamily="18" charset="0"/>
                <a:ea typeface="Meiryo UI" panose="020B0604030504040204" pitchFamily="50" charset="-128"/>
                <a:cs typeface="Meiryo UI" panose="020B0604030504040204" pitchFamily="50" charset="-128"/>
              </a:rPr>
              <a:t>とさせていただきます。予めご了承ください。</a:t>
            </a:r>
            <a:endParaRPr lang="en-US" altLang="ja-JP" sz="1800" kern="100" dirty="0">
              <a:effectLst/>
              <a:latin typeface="Century" panose="02040604050505020304" pitchFamily="18" charset="0"/>
              <a:ea typeface="Meiryo UI" panose="020B0604030504040204" pitchFamily="50" charset="-128"/>
              <a:cs typeface="Meiryo UI" panose="020B0604030504040204" pitchFamily="50" charset="-128"/>
            </a:endParaRPr>
          </a:p>
          <a:p>
            <a:pPr indent="133350" algn="just"/>
            <a:endParaRPr lang="ja-JP" alt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33350" indent="-133350" algn="just"/>
            <a:r>
              <a:rPr lang="ja-JP" altLang="ja-JP" sz="1800" kern="100" dirty="0">
                <a:effectLst/>
                <a:latin typeface="Century" panose="02040604050505020304" pitchFamily="18" charset="0"/>
                <a:ea typeface="Meiryo UI" panose="020B0604030504040204" pitchFamily="50" charset="-128"/>
                <a:cs typeface="Meiryo UI" panose="020B0604030504040204" pitchFamily="50" charset="-128"/>
              </a:rPr>
              <a:t>※発表の順番は原則入れ替えることは出来ません。</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257847837"/>
      </p:ext>
    </p:extLst>
  </p:cSld>
  <p:clrMapOvr>
    <a:masterClrMapping/>
  </p:clrMapOvr>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9918</TotalTime>
  <Words>2264</Words>
  <Application>Microsoft Office PowerPoint</Application>
  <PresentationFormat>ワイド画面</PresentationFormat>
  <Paragraphs>194</Paragraphs>
  <Slides>19</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19</vt:i4>
      </vt:variant>
    </vt:vector>
  </HeadingPairs>
  <TitlesOfParts>
    <vt:vector size="25" baseType="lpstr">
      <vt:lpstr>Meiryo UI</vt:lpstr>
      <vt:lpstr>Calibri</vt:lpstr>
      <vt:lpstr>Calibri Light</vt:lpstr>
      <vt:lpstr>Century</vt:lpstr>
      <vt:lpstr>Wingdings</vt:lpstr>
      <vt:lpstr>レトロスペクト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諏訪 里梨愛</dc:creator>
  <cp:lastModifiedBy>諏訪 里梨愛</cp:lastModifiedBy>
  <cp:revision>35</cp:revision>
  <dcterms:created xsi:type="dcterms:W3CDTF">2023-04-23T14:34:42Z</dcterms:created>
  <dcterms:modified xsi:type="dcterms:W3CDTF">2023-11-03T20:18:42Z</dcterms:modified>
</cp:coreProperties>
</file>