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7"/>
  </p:notesMasterIdLst>
  <p:sldIdLst>
    <p:sldId id="256" r:id="rId2"/>
    <p:sldId id="292" r:id="rId3"/>
    <p:sldId id="259" r:id="rId4"/>
    <p:sldId id="276" r:id="rId5"/>
    <p:sldId id="277" r:id="rId6"/>
  </p:sldIdLst>
  <p:sldSz cx="12192000" cy="6858000"/>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9148"/>
    <a:srgbClr val="248843"/>
    <a:srgbClr val="1B951E"/>
    <a:srgbClr val="1A8E1D"/>
    <a:srgbClr val="1D9F20"/>
    <a:srgbClr val="20AC23"/>
    <a:srgbClr val="25C529"/>
    <a:srgbClr val="1F8D1F"/>
    <a:srgbClr val="289449"/>
    <a:srgbClr val="2480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侑太郎 坂本" userId="9e55fa9a1c74c7e8" providerId="LiveId" clId="{E24638CB-3616-4E38-A340-266F37F0C092}"/>
    <pc:docChg chg="undo redo custSel modSld sldOrd">
      <pc:chgData name="侑太郎 坂本" userId="9e55fa9a1c74c7e8" providerId="LiveId" clId="{E24638CB-3616-4E38-A340-266F37F0C092}" dt="2023-04-24T10:27:44.871" v="2730" actId="20577"/>
      <pc:docMkLst>
        <pc:docMk/>
      </pc:docMkLst>
      <pc:sldChg chg="modSp mod">
        <pc:chgData name="侑太郎 坂本" userId="9e55fa9a1c74c7e8" providerId="LiveId" clId="{E24638CB-3616-4E38-A340-266F37F0C092}" dt="2023-04-17T04:36:41.491" v="1460" actId="20577"/>
        <pc:sldMkLst>
          <pc:docMk/>
          <pc:sldMk cId="3327782427" sldId="257"/>
        </pc:sldMkLst>
        <pc:spChg chg="mod">
          <ac:chgData name="侑太郎 坂本" userId="9e55fa9a1c74c7e8" providerId="LiveId" clId="{E24638CB-3616-4E38-A340-266F37F0C092}" dt="2023-04-17T04:36:41.491" v="1460" actId="20577"/>
          <ac:spMkLst>
            <pc:docMk/>
            <pc:sldMk cId="3327782427" sldId="257"/>
            <ac:spMk id="20" creationId="{00000000-0000-0000-0000-000000000000}"/>
          </ac:spMkLst>
        </pc:spChg>
      </pc:sldChg>
      <pc:sldChg chg="modSp mod">
        <pc:chgData name="侑太郎 坂本" userId="9e55fa9a1c74c7e8" providerId="LiveId" clId="{E24638CB-3616-4E38-A340-266F37F0C092}" dt="2023-04-17T04:40:12.108" v="1472" actId="20577"/>
        <pc:sldMkLst>
          <pc:docMk/>
          <pc:sldMk cId="3074564439" sldId="264"/>
        </pc:sldMkLst>
        <pc:spChg chg="mod">
          <ac:chgData name="侑太郎 坂本" userId="9e55fa9a1c74c7e8" providerId="LiveId" clId="{E24638CB-3616-4E38-A340-266F37F0C092}" dt="2023-04-17T04:40:12.108" v="1472" actId="20577"/>
          <ac:spMkLst>
            <pc:docMk/>
            <pc:sldMk cId="3074564439" sldId="264"/>
            <ac:spMk id="3" creationId="{00000000-0000-0000-0000-000000000000}"/>
          </ac:spMkLst>
        </pc:spChg>
        <pc:spChg chg="mod">
          <ac:chgData name="侑太郎 坂本" userId="9e55fa9a1c74c7e8" providerId="LiveId" clId="{E24638CB-3616-4E38-A340-266F37F0C092}" dt="2023-04-17T04:37:32.433" v="1464" actId="20577"/>
          <ac:spMkLst>
            <pc:docMk/>
            <pc:sldMk cId="3074564439" sldId="264"/>
            <ac:spMk id="14" creationId="{00000000-0000-0000-0000-000000000000}"/>
          </ac:spMkLst>
        </pc:spChg>
      </pc:sldChg>
      <pc:sldChg chg="modSp mod">
        <pc:chgData name="侑太郎 坂本" userId="9e55fa9a1c74c7e8" providerId="LiveId" clId="{E24638CB-3616-4E38-A340-266F37F0C092}" dt="2023-04-17T04:55:02.861" v="1599" actId="20577"/>
        <pc:sldMkLst>
          <pc:docMk/>
          <pc:sldMk cId="2833302527" sldId="270"/>
        </pc:sldMkLst>
        <pc:spChg chg="mod">
          <ac:chgData name="侑太郎 坂本" userId="9e55fa9a1c74c7e8" providerId="LiveId" clId="{E24638CB-3616-4E38-A340-266F37F0C092}" dt="2023-04-17T04:55:02.861" v="1599" actId="20577"/>
          <ac:spMkLst>
            <pc:docMk/>
            <pc:sldMk cId="2833302527" sldId="270"/>
            <ac:spMk id="10" creationId="{00000000-0000-0000-0000-000000000000}"/>
          </ac:spMkLst>
        </pc:spChg>
      </pc:sldChg>
      <pc:sldChg chg="modSp mod">
        <pc:chgData name="侑太郎 坂本" userId="9e55fa9a1c74c7e8" providerId="LiveId" clId="{E24638CB-3616-4E38-A340-266F37F0C092}" dt="2023-04-17T04:40:52.496" v="1476" actId="20577"/>
        <pc:sldMkLst>
          <pc:docMk/>
          <pc:sldMk cId="284093382" sldId="273"/>
        </pc:sldMkLst>
        <pc:spChg chg="mod">
          <ac:chgData name="侑太郎 坂本" userId="9e55fa9a1c74c7e8" providerId="LiveId" clId="{E24638CB-3616-4E38-A340-266F37F0C092}" dt="2023-04-17T04:30:33.681" v="1263" actId="20577"/>
          <ac:spMkLst>
            <pc:docMk/>
            <pc:sldMk cId="284093382" sldId="273"/>
            <ac:spMk id="44" creationId="{00000000-0000-0000-0000-000000000000}"/>
          </ac:spMkLst>
        </pc:spChg>
        <pc:spChg chg="mod">
          <ac:chgData name="侑太郎 坂本" userId="9e55fa9a1c74c7e8" providerId="LiveId" clId="{E24638CB-3616-4E38-A340-266F37F0C092}" dt="2023-04-17T04:40:52.496" v="1476" actId="20577"/>
          <ac:spMkLst>
            <pc:docMk/>
            <pc:sldMk cId="284093382" sldId="273"/>
            <ac:spMk id="50" creationId="{00000000-0000-0000-0000-000000000000}"/>
          </ac:spMkLst>
        </pc:spChg>
        <pc:spChg chg="mod">
          <ac:chgData name="侑太郎 坂本" userId="9e55fa9a1c74c7e8" providerId="LiveId" clId="{E24638CB-3616-4E38-A340-266F37F0C092}" dt="2023-04-17T04:32:38.848" v="1272" actId="20577"/>
          <ac:spMkLst>
            <pc:docMk/>
            <pc:sldMk cId="284093382" sldId="273"/>
            <ac:spMk id="54" creationId="{00000000-0000-0000-0000-000000000000}"/>
          </ac:spMkLst>
        </pc:spChg>
        <pc:spChg chg="mod">
          <ac:chgData name="侑太郎 坂本" userId="9e55fa9a1c74c7e8" providerId="LiveId" clId="{E24638CB-3616-4E38-A340-266F37F0C092}" dt="2023-04-17T04:32:42.961" v="1276" actId="20577"/>
          <ac:spMkLst>
            <pc:docMk/>
            <pc:sldMk cId="284093382" sldId="273"/>
            <ac:spMk id="55" creationId="{00000000-0000-0000-0000-000000000000}"/>
          </ac:spMkLst>
        </pc:spChg>
      </pc:sldChg>
      <pc:sldChg chg="modSp mod">
        <pc:chgData name="侑太郎 坂本" userId="9e55fa9a1c74c7e8" providerId="LiveId" clId="{E24638CB-3616-4E38-A340-266F37F0C092}" dt="2023-04-24T10:22:15.445" v="2574" actId="20577"/>
        <pc:sldMkLst>
          <pc:docMk/>
          <pc:sldMk cId="2108689435" sldId="276"/>
        </pc:sldMkLst>
        <pc:spChg chg="mod">
          <ac:chgData name="侑太郎 坂本" userId="9e55fa9a1c74c7e8" providerId="LiveId" clId="{E24638CB-3616-4E38-A340-266F37F0C092}" dt="2023-04-24T10:22:15.445" v="2574" actId="20577"/>
          <ac:spMkLst>
            <pc:docMk/>
            <pc:sldMk cId="2108689435" sldId="276"/>
            <ac:spMk id="18" creationId="{00000000-0000-0000-0000-000000000000}"/>
          </ac:spMkLst>
        </pc:spChg>
      </pc:sldChg>
      <pc:sldChg chg="modSp mod">
        <pc:chgData name="侑太郎 坂本" userId="9e55fa9a1c74c7e8" providerId="LiveId" clId="{E24638CB-3616-4E38-A340-266F37F0C092}" dt="2023-04-17T04:30:47.926" v="1264" actId="13926"/>
        <pc:sldMkLst>
          <pc:docMk/>
          <pc:sldMk cId="117671619" sldId="277"/>
        </pc:sldMkLst>
        <pc:spChg chg="mod">
          <ac:chgData name="侑太郎 坂本" userId="9e55fa9a1c74c7e8" providerId="LiveId" clId="{E24638CB-3616-4E38-A340-266F37F0C092}" dt="2023-04-17T04:30:47.926" v="1264" actId="13926"/>
          <ac:spMkLst>
            <pc:docMk/>
            <pc:sldMk cId="117671619" sldId="277"/>
            <ac:spMk id="14" creationId="{00000000-0000-0000-0000-000000000000}"/>
          </ac:spMkLst>
        </pc:spChg>
        <pc:spChg chg="mod">
          <ac:chgData name="侑太郎 坂本" userId="9e55fa9a1c74c7e8" providerId="LiveId" clId="{E24638CB-3616-4E38-A340-266F37F0C092}" dt="2023-04-17T04:28:11.530" v="1246" actId="20577"/>
          <ac:spMkLst>
            <pc:docMk/>
            <pc:sldMk cId="117671619" sldId="277"/>
            <ac:spMk id="18" creationId="{00000000-0000-0000-0000-000000000000}"/>
          </ac:spMkLst>
        </pc:spChg>
      </pc:sldChg>
      <pc:sldChg chg="modSp mod">
        <pc:chgData name="侑太郎 坂本" userId="9e55fa9a1c74c7e8" providerId="LiveId" clId="{E24638CB-3616-4E38-A340-266F37F0C092}" dt="2023-04-17T04:57:13.168" v="1607" actId="20577"/>
        <pc:sldMkLst>
          <pc:docMk/>
          <pc:sldMk cId="1990623087" sldId="279"/>
        </pc:sldMkLst>
        <pc:spChg chg="mod">
          <ac:chgData name="侑太郎 坂本" userId="9e55fa9a1c74c7e8" providerId="LiveId" clId="{E24638CB-3616-4E38-A340-266F37F0C092}" dt="2023-04-17T04:57:13.168" v="1607" actId="20577"/>
          <ac:spMkLst>
            <pc:docMk/>
            <pc:sldMk cId="1990623087" sldId="279"/>
            <ac:spMk id="14" creationId="{00000000-0000-0000-0000-000000000000}"/>
          </ac:spMkLst>
        </pc:spChg>
      </pc:sldChg>
      <pc:sldChg chg="modSp mod">
        <pc:chgData name="侑太郎 坂本" userId="9e55fa9a1c74c7e8" providerId="LiveId" clId="{E24638CB-3616-4E38-A340-266F37F0C092}" dt="2023-04-17T04:58:31.867" v="1623" actId="20577"/>
        <pc:sldMkLst>
          <pc:docMk/>
          <pc:sldMk cId="2430922797" sldId="280"/>
        </pc:sldMkLst>
        <pc:spChg chg="mod">
          <ac:chgData name="侑太郎 坂本" userId="9e55fa9a1c74c7e8" providerId="LiveId" clId="{E24638CB-3616-4E38-A340-266F37F0C092}" dt="2023-04-17T04:58:31.867" v="1623" actId="20577"/>
          <ac:spMkLst>
            <pc:docMk/>
            <pc:sldMk cId="2430922797" sldId="280"/>
            <ac:spMk id="13" creationId="{00000000-0000-0000-0000-000000000000}"/>
          </ac:spMkLst>
        </pc:spChg>
      </pc:sldChg>
      <pc:sldChg chg="modSp mod">
        <pc:chgData name="侑太郎 坂本" userId="9e55fa9a1c74c7e8" providerId="LiveId" clId="{E24638CB-3616-4E38-A340-266F37F0C092}" dt="2023-04-17T05:01:51.887" v="1634" actId="20577"/>
        <pc:sldMkLst>
          <pc:docMk/>
          <pc:sldMk cId="486430376" sldId="282"/>
        </pc:sldMkLst>
        <pc:spChg chg="mod">
          <ac:chgData name="侑太郎 坂本" userId="9e55fa9a1c74c7e8" providerId="LiveId" clId="{E24638CB-3616-4E38-A340-266F37F0C092}" dt="2023-04-17T05:01:51.887" v="1634" actId="20577"/>
          <ac:spMkLst>
            <pc:docMk/>
            <pc:sldMk cId="486430376" sldId="282"/>
            <ac:spMk id="18" creationId="{00000000-0000-0000-0000-000000000000}"/>
          </ac:spMkLst>
        </pc:spChg>
      </pc:sldChg>
      <pc:sldChg chg="modSp mod">
        <pc:chgData name="侑太郎 坂本" userId="9e55fa9a1c74c7e8" providerId="LiveId" clId="{E24638CB-3616-4E38-A340-266F37F0C092}" dt="2023-04-24T10:27:44.871" v="2730" actId="20577"/>
        <pc:sldMkLst>
          <pc:docMk/>
          <pc:sldMk cId="2784519281" sldId="283"/>
        </pc:sldMkLst>
        <pc:spChg chg="mod">
          <ac:chgData name="侑太郎 坂本" userId="9e55fa9a1c74c7e8" providerId="LiveId" clId="{E24638CB-3616-4E38-A340-266F37F0C092}" dt="2023-04-24T10:27:44.871" v="2730" actId="20577"/>
          <ac:spMkLst>
            <pc:docMk/>
            <pc:sldMk cId="2784519281" sldId="283"/>
            <ac:spMk id="25" creationId="{00000000-0000-0000-0000-000000000000}"/>
          </ac:spMkLst>
        </pc:spChg>
      </pc:sldChg>
      <pc:sldChg chg="modSp mod">
        <pc:chgData name="侑太郎 坂本" userId="9e55fa9a1c74c7e8" providerId="LiveId" clId="{E24638CB-3616-4E38-A340-266F37F0C092}" dt="2023-04-24T10:26:32.821" v="2696" actId="20577"/>
        <pc:sldMkLst>
          <pc:docMk/>
          <pc:sldMk cId="3130051364" sldId="284"/>
        </pc:sldMkLst>
        <pc:spChg chg="mod">
          <ac:chgData name="侑太郎 坂本" userId="9e55fa9a1c74c7e8" providerId="LiveId" clId="{E24638CB-3616-4E38-A340-266F37F0C092}" dt="2023-04-17T05:00:39.775" v="1628" actId="255"/>
          <ac:spMkLst>
            <pc:docMk/>
            <pc:sldMk cId="3130051364" sldId="284"/>
            <ac:spMk id="16" creationId="{00000000-0000-0000-0000-000000000000}"/>
          </ac:spMkLst>
        </pc:spChg>
        <pc:spChg chg="mod">
          <ac:chgData name="侑太郎 坂本" userId="9e55fa9a1c74c7e8" providerId="LiveId" clId="{E24638CB-3616-4E38-A340-266F37F0C092}" dt="2023-04-24T10:26:32.821" v="2696" actId="20577"/>
          <ac:spMkLst>
            <pc:docMk/>
            <pc:sldMk cId="3130051364" sldId="284"/>
            <ac:spMk id="28" creationId="{00000000-0000-0000-0000-000000000000}"/>
          </ac:spMkLst>
        </pc:spChg>
      </pc:sldChg>
      <pc:sldChg chg="modSp mod">
        <pc:chgData name="侑太郎 坂本" userId="9e55fa9a1c74c7e8" providerId="LiveId" clId="{E24638CB-3616-4E38-A340-266F37F0C092}" dt="2023-04-17T05:04:52.894" v="1638" actId="20577"/>
        <pc:sldMkLst>
          <pc:docMk/>
          <pc:sldMk cId="1075068945" sldId="287"/>
        </pc:sldMkLst>
        <pc:spChg chg="mod">
          <ac:chgData name="侑太郎 坂本" userId="9e55fa9a1c74c7e8" providerId="LiveId" clId="{E24638CB-3616-4E38-A340-266F37F0C092}" dt="2023-04-17T05:04:52.894" v="1638" actId="20577"/>
          <ac:spMkLst>
            <pc:docMk/>
            <pc:sldMk cId="1075068945" sldId="287"/>
            <ac:spMk id="9" creationId="{FBBEB911-EE5C-4E1B-A761-91E7F3D1765D}"/>
          </ac:spMkLst>
        </pc:spChg>
      </pc:sldChg>
      <pc:sldChg chg="modSp mod">
        <pc:chgData name="侑太郎 坂本" userId="9e55fa9a1c74c7e8" providerId="LiveId" clId="{E24638CB-3616-4E38-A340-266F37F0C092}" dt="2023-04-21T02:57:53" v="2550" actId="20577"/>
        <pc:sldMkLst>
          <pc:docMk/>
          <pc:sldMk cId="467886385" sldId="291"/>
        </pc:sldMkLst>
        <pc:spChg chg="mod">
          <ac:chgData name="侑太郎 坂本" userId="9e55fa9a1c74c7e8" providerId="LiveId" clId="{E24638CB-3616-4E38-A340-266F37F0C092}" dt="2023-04-17T05:34:31.656" v="2501" actId="20577"/>
          <ac:spMkLst>
            <pc:docMk/>
            <pc:sldMk cId="467886385" sldId="291"/>
            <ac:spMk id="2" creationId="{00000000-0000-0000-0000-000000000000}"/>
          </ac:spMkLst>
        </pc:spChg>
        <pc:spChg chg="mod">
          <ac:chgData name="侑太郎 坂本" userId="9e55fa9a1c74c7e8" providerId="LiveId" clId="{E24638CB-3616-4E38-A340-266F37F0C092}" dt="2023-04-17T05:34:11.831" v="2489" actId="20577"/>
          <ac:spMkLst>
            <pc:docMk/>
            <pc:sldMk cId="467886385" sldId="291"/>
            <ac:spMk id="16" creationId="{00000000-0000-0000-0000-000000000000}"/>
          </ac:spMkLst>
        </pc:spChg>
        <pc:spChg chg="mod">
          <ac:chgData name="侑太郎 坂本" userId="9e55fa9a1c74c7e8" providerId="LiveId" clId="{E24638CB-3616-4E38-A340-266F37F0C092}" dt="2023-04-21T02:57:53" v="2550" actId="20577"/>
          <ac:spMkLst>
            <pc:docMk/>
            <pc:sldMk cId="467886385" sldId="291"/>
            <ac:spMk id="20" creationId="{00000000-0000-0000-0000-000000000000}"/>
          </ac:spMkLst>
        </pc:spChg>
      </pc:sldChg>
      <pc:sldChg chg="addSp delSp modSp mod">
        <pc:chgData name="侑太郎 坂本" userId="9e55fa9a1c74c7e8" providerId="LiveId" clId="{E24638CB-3616-4E38-A340-266F37F0C092}" dt="2023-04-19T14:44:57.259" v="2522" actId="1076"/>
        <pc:sldMkLst>
          <pc:docMk/>
          <pc:sldMk cId="1648795548" sldId="296"/>
        </pc:sldMkLst>
        <pc:spChg chg="mod">
          <ac:chgData name="侑太郎 坂本" userId="9e55fa9a1c74c7e8" providerId="LiveId" clId="{E24638CB-3616-4E38-A340-266F37F0C092}" dt="2023-04-17T05:06:05.304" v="1672" actId="20577"/>
          <ac:spMkLst>
            <pc:docMk/>
            <pc:sldMk cId="1648795548" sldId="296"/>
            <ac:spMk id="21" creationId="{00000000-0000-0000-0000-000000000000}"/>
          </ac:spMkLst>
        </pc:spChg>
        <pc:spChg chg="mod">
          <ac:chgData name="侑太郎 坂本" userId="9e55fa9a1c74c7e8" providerId="LiveId" clId="{E24638CB-3616-4E38-A340-266F37F0C092}" dt="2023-04-17T05:06:34.205" v="1676" actId="20577"/>
          <ac:spMkLst>
            <pc:docMk/>
            <pc:sldMk cId="1648795548" sldId="296"/>
            <ac:spMk id="22" creationId="{00000000-0000-0000-0000-000000000000}"/>
          </ac:spMkLst>
        </pc:spChg>
        <pc:spChg chg="mod">
          <ac:chgData name="侑太郎 坂本" userId="9e55fa9a1c74c7e8" providerId="LiveId" clId="{E24638CB-3616-4E38-A340-266F37F0C092}" dt="2023-04-19T14:31:00.150" v="2514" actId="20577"/>
          <ac:spMkLst>
            <pc:docMk/>
            <pc:sldMk cId="1648795548" sldId="296"/>
            <ac:spMk id="23" creationId="{00000000-0000-0000-0000-000000000000}"/>
          </ac:spMkLst>
        </pc:spChg>
        <pc:picChg chg="add mod">
          <ac:chgData name="侑太郎 坂本" userId="9e55fa9a1c74c7e8" providerId="LiveId" clId="{E24638CB-3616-4E38-A340-266F37F0C092}" dt="2023-04-19T14:44:57.259" v="2522" actId="1076"/>
          <ac:picMkLst>
            <pc:docMk/>
            <pc:sldMk cId="1648795548" sldId="296"/>
            <ac:picMk id="3" creationId="{6A4C2C3E-296B-9376-F761-70BECEE6E386}"/>
          </ac:picMkLst>
        </pc:picChg>
        <pc:picChg chg="del">
          <ac:chgData name="侑太郎 坂本" userId="9e55fa9a1c74c7e8" providerId="LiveId" clId="{E24638CB-3616-4E38-A340-266F37F0C092}" dt="2023-04-19T14:03:00.180" v="2510" actId="21"/>
          <ac:picMkLst>
            <pc:docMk/>
            <pc:sldMk cId="1648795548" sldId="296"/>
            <ac:picMk id="3" creationId="{79A2203E-21C6-4571-81E8-285D98CF921E}"/>
          </ac:picMkLst>
        </pc:picChg>
        <pc:picChg chg="add del mod">
          <ac:chgData name="侑太郎 坂本" userId="9e55fa9a1c74c7e8" providerId="LiveId" clId="{E24638CB-3616-4E38-A340-266F37F0C092}" dt="2023-04-19T14:42:00.678" v="2519" actId="21"/>
          <ac:picMkLst>
            <pc:docMk/>
            <pc:sldMk cId="1648795548" sldId="296"/>
            <ac:picMk id="5" creationId="{81FDBDE3-BFAD-9380-CA25-F416EC15EFB0}"/>
          </ac:picMkLst>
        </pc:picChg>
      </pc:sldChg>
      <pc:sldChg chg="ord">
        <pc:chgData name="侑太郎 坂本" userId="9e55fa9a1c74c7e8" providerId="LiveId" clId="{E24638CB-3616-4E38-A340-266F37F0C092}" dt="2023-04-17T04:39:37.742" v="1470"/>
        <pc:sldMkLst>
          <pc:docMk/>
          <pc:sldMk cId="1713917148" sldId="298"/>
        </pc:sldMkLst>
      </pc:sldChg>
      <pc:sldChg chg="modSp mod">
        <pc:chgData name="侑太郎 坂本" userId="9e55fa9a1c74c7e8" providerId="LiveId" clId="{E24638CB-3616-4E38-A340-266F37F0C092}" dt="2023-04-17T04:57:03.043" v="1603" actId="20577"/>
        <pc:sldMkLst>
          <pc:docMk/>
          <pc:sldMk cId="2737262861" sldId="300"/>
        </pc:sldMkLst>
        <pc:spChg chg="mod">
          <ac:chgData name="侑太郎 坂本" userId="9e55fa9a1c74c7e8" providerId="LiveId" clId="{E24638CB-3616-4E38-A340-266F37F0C092}" dt="2023-04-17T04:57:03.043" v="1603" actId="20577"/>
          <ac:spMkLst>
            <pc:docMk/>
            <pc:sldMk cId="2737262861" sldId="300"/>
            <ac:spMk id="14" creationId="{00000000-0000-0000-0000-000000000000}"/>
          </ac:spMkLst>
        </pc:spChg>
      </pc:sldChg>
      <pc:sldChg chg="addSp delSp modSp mod">
        <pc:chgData name="侑太郎 坂本" userId="9e55fa9a1c74c7e8" providerId="LiveId" clId="{E24638CB-3616-4E38-A340-266F37F0C092}" dt="2023-04-17T05:32:37.870" v="2468" actId="207"/>
        <pc:sldMkLst>
          <pc:docMk/>
          <pc:sldMk cId="1121187266" sldId="302"/>
        </pc:sldMkLst>
        <pc:spChg chg="add del mod">
          <ac:chgData name="侑太郎 坂本" userId="9e55fa9a1c74c7e8" providerId="LiveId" clId="{E24638CB-3616-4E38-A340-266F37F0C092}" dt="2023-04-17T05:32:37.870" v="2468" actId="207"/>
          <ac:spMkLst>
            <pc:docMk/>
            <pc:sldMk cId="1121187266" sldId="302"/>
            <ac:spMk id="12" creationId="{CFC9E85C-AAD5-E1F3-FB32-D987807E130C}"/>
          </ac:spMkLst>
        </pc:spChg>
        <pc:spChg chg="mod">
          <ac:chgData name="侑太郎 坂本" userId="9e55fa9a1c74c7e8" providerId="LiveId" clId="{E24638CB-3616-4E38-A340-266F37F0C092}" dt="2023-04-17T05:07:48.533" v="1739" actId="20577"/>
          <ac:spMkLst>
            <pc:docMk/>
            <pc:sldMk cId="1121187266" sldId="302"/>
            <ac:spMk id="20" creationId="{40A02577-AC07-4571-8490-F7230FB2344D}"/>
          </ac:spMkLst>
        </pc:spChg>
        <pc:spChg chg="add del mod">
          <ac:chgData name="侑太郎 坂本" userId="9e55fa9a1c74c7e8" providerId="LiveId" clId="{E24638CB-3616-4E38-A340-266F37F0C092}" dt="2023-04-17T05:18:35.399" v="1889"/>
          <ac:spMkLst>
            <pc:docMk/>
            <pc:sldMk cId="1121187266" sldId="302"/>
            <ac:spMk id="40" creationId="{86169AB1-D692-41B6-AB92-0076D8120B2A}"/>
          </ac:spMkLst>
        </pc:spChg>
        <pc:graphicFrameChg chg="del">
          <ac:chgData name="侑太郎 坂本" userId="9e55fa9a1c74c7e8" providerId="LiveId" clId="{E24638CB-3616-4E38-A340-266F37F0C092}" dt="2023-04-17T05:18:35.399" v="1887" actId="478"/>
          <ac:graphicFrameMkLst>
            <pc:docMk/>
            <pc:sldMk cId="1121187266" sldId="302"/>
            <ac:graphicFrameMk id="10" creationId="{E63BEB46-2AD2-454C-9D23-0FE03C7459F4}"/>
          </ac:graphicFrameMkLst>
        </pc:graphicFrameChg>
        <pc:picChg chg="del">
          <ac:chgData name="侑太郎 坂本" userId="9e55fa9a1c74c7e8" providerId="LiveId" clId="{E24638CB-3616-4E38-A340-266F37F0C092}" dt="2023-04-17T05:08:05.172" v="1741" actId="21"/>
          <ac:picMkLst>
            <pc:docMk/>
            <pc:sldMk cId="1121187266" sldId="302"/>
            <ac:picMk id="3" creationId="{5D6D3C42-F19A-4ABE-BC97-C61CDF7E7B9A}"/>
          </ac:picMkLst>
        </pc:picChg>
        <pc:picChg chg="add mod">
          <ac:chgData name="侑太郎 坂本" userId="9e55fa9a1c74c7e8" providerId="LiveId" clId="{E24638CB-3616-4E38-A340-266F37F0C092}" dt="2023-04-17T05:13:59.790" v="1758" actId="1076"/>
          <ac:picMkLst>
            <pc:docMk/>
            <pc:sldMk cId="1121187266" sldId="302"/>
            <ac:picMk id="4" creationId="{C4655176-EAA6-57ED-8229-F0B880869A39}"/>
          </ac:picMkLst>
        </pc:picChg>
        <pc:picChg chg="del">
          <ac:chgData name="侑太郎 坂本" userId="9e55fa9a1c74c7e8" providerId="LiveId" clId="{E24638CB-3616-4E38-A340-266F37F0C092}" dt="2023-04-17T05:08:02.424" v="1740" actId="21"/>
          <ac:picMkLst>
            <pc:docMk/>
            <pc:sldMk cId="1121187266" sldId="302"/>
            <ac:picMk id="6" creationId="{3F9354A8-9D0F-4D05-BBD3-E828437A6C44}"/>
          </ac:picMkLst>
        </pc:picChg>
        <pc:picChg chg="add mod">
          <ac:chgData name="侑太郎 坂本" userId="9e55fa9a1c74c7e8" providerId="LiveId" clId="{E24638CB-3616-4E38-A340-266F37F0C092}" dt="2023-04-17T05:14:18.548" v="1764" actId="1076"/>
          <ac:picMkLst>
            <pc:docMk/>
            <pc:sldMk cId="1121187266" sldId="302"/>
            <ac:picMk id="7" creationId="{AC597651-52FE-2258-DFC1-90101404E144}"/>
          </ac:picMkLst>
        </pc:picChg>
        <pc:picChg chg="del">
          <ac:chgData name="侑太郎 坂本" userId="9e55fa9a1c74c7e8" providerId="LiveId" clId="{E24638CB-3616-4E38-A340-266F37F0C092}" dt="2023-04-17T05:08:07.917" v="1742" actId="21"/>
          <ac:picMkLst>
            <pc:docMk/>
            <pc:sldMk cId="1121187266" sldId="302"/>
            <ac:picMk id="8" creationId="{89ADBA8E-BA45-467D-B31D-90D44A4080BF}"/>
          </ac:picMkLst>
        </pc:picChg>
        <pc:picChg chg="add mod">
          <ac:chgData name="侑太郎 坂本" userId="9e55fa9a1c74c7e8" providerId="LiveId" clId="{E24638CB-3616-4E38-A340-266F37F0C092}" dt="2023-04-17T05:14:13.075" v="1762" actId="1076"/>
          <ac:picMkLst>
            <pc:docMk/>
            <pc:sldMk cId="1121187266" sldId="302"/>
            <ac:picMk id="11" creationId="{17304917-B606-C061-737A-B3DEFBDB1AFD}"/>
          </ac:picMkLst>
        </pc:picChg>
      </pc:sldChg>
      <pc:sldChg chg="modSp mod">
        <pc:chgData name="侑太郎 坂本" userId="9e55fa9a1c74c7e8" providerId="LiveId" clId="{E24638CB-3616-4E38-A340-266F37F0C092}" dt="2023-04-17T04:57:36.857" v="1611" actId="20577"/>
        <pc:sldMkLst>
          <pc:docMk/>
          <pc:sldMk cId="887999063" sldId="305"/>
        </pc:sldMkLst>
        <pc:spChg chg="mod">
          <ac:chgData name="侑太郎 坂本" userId="9e55fa9a1c74c7e8" providerId="LiveId" clId="{E24638CB-3616-4E38-A340-266F37F0C092}" dt="2023-04-17T04:57:36.857" v="1611" actId="20577"/>
          <ac:spMkLst>
            <pc:docMk/>
            <pc:sldMk cId="887999063" sldId="305"/>
            <ac:spMk id="14" creationId="{00000000-0000-0000-0000-000000000000}"/>
          </ac:spMkLst>
        </pc:spChg>
      </pc:sldChg>
      <pc:sldChg chg="modSp mod">
        <pc:chgData name="侑太郎 坂本" userId="9e55fa9a1c74c7e8" providerId="LiveId" clId="{E24638CB-3616-4E38-A340-266F37F0C092}" dt="2023-04-17T05:04:20.498" v="1636" actId="20577"/>
        <pc:sldMkLst>
          <pc:docMk/>
          <pc:sldMk cId="826766651" sldId="306"/>
        </pc:sldMkLst>
        <pc:spChg chg="mod">
          <ac:chgData name="侑太郎 坂本" userId="9e55fa9a1c74c7e8" providerId="LiveId" clId="{E24638CB-3616-4E38-A340-266F37F0C092}" dt="2023-04-17T05:04:20.498" v="1636" actId="20577"/>
          <ac:spMkLst>
            <pc:docMk/>
            <pc:sldMk cId="826766651" sldId="306"/>
            <ac:spMk id="22" creationId="{ADA55AA4-24F4-48C6-AC25-9C8B22F1C3AC}"/>
          </ac:spMkLst>
        </pc:spChg>
      </pc:sldChg>
    </pc:docChg>
  </pc:docChgLst>
  <pc:docChgLst>
    <pc:chgData name="侑太郎 坂本" userId="9e55fa9a1c74c7e8" providerId="LiveId" clId="{1962E53B-2BDA-4FCB-9823-3554BFDA141E}"/>
    <pc:docChg chg="modSld sldOrd">
      <pc:chgData name="侑太郎 坂本" userId="9e55fa9a1c74c7e8" providerId="LiveId" clId="{1962E53B-2BDA-4FCB-9823-3554BFDA141E}" dt="2023-03-23T13:11:04.525" v="108" actId="20577"/>
      <pc:docMkLst>
        <pc:docMk/>
      </pc:docMkLst>
      <pc:sldChg chg="modSp mod">
        <pc:chgData name="侑太郎 坂本" userId="9e55fa9a1c74c7e8" providerId="LiveId" clId="{1962E53B-2BDA-4FCB-9823-3554BFDA141E}" dt="2023-03-13T16:23:14.429" v="46" actId="20577"/>
        <pc:sldMkLst>
          <pc:docMk/>
          <pc:sldMk cId="3727703353" sldId="256"/>
        </pc:sldMkLst>
        <pc:spChg chg="mod">
          <ac:chgData name="侑太郎 坂本" userId="9e55fa9a1c74c7e8" providerId="LiveId" clId="{1962E53B-2BDA-4FCB-9823-3554BFDA141E}" dt="2023-03-13T16:23:14.429" v="46" actId="20577"/>
          <ac:spMkLst>
            <pc:docMk/>
            <pc:sldMk cId="3727703353" sldId="256"/>
            <ac:spMk id="20" creationId="{00000000-0000-0000-0000-000000000000}"/>
          </ac:spMkLst>
        </pc:spChg>
        <pc:spChg chg="mod">
          <ac:chgData name="侑太郎 坂本" userId="9e55fa9a1c74c7e8" providerId="LiveId" clId="{1962E53B-2BDA-4FCB-9823-3554BFDA141E}" dt="2023-03-13T16:23:09.970" v="42" actId="20577"/>
          <ac:spMkLst>
            <pc:docMk/>
            <pc:sldMk cId="3727703353" sldId="256"/>
            <ac:spMk id="22" creationId="{00000000-0000-0000-0000-000000000000}"/>
          </ac:spMkLst>
        </pc:spChg>
      </pc:sldChg>
      <pc:sldChg chg="modSp mod">
        <pc:chgData name="侑太郎 坂本" userId="9e55fa9a1c74c7e8" providerId="LiveId" clId="{1962E53B-2BDA-4FCB-9823-3554BFDA141E}" dt="2023-03-23T13:11:04.525" v="108" actId="20577"/>
        <pc:sldMkLst>
          <pc:docMk/>
          <pc:sldMk cId="3074564439" sldId="264"/>
        </pc:sldMkLst>
        <pc:spChg chg="mod">
          <ac:chgData name="侑太郎 坂本" userId="9e55fa9a1c74c7e8" providerId="LiveId" clId="{1962E53B-2BDA-4FCB-9823-3554BFDA141E}" dt="2023-03-23T13:11:04.525" v="108" actId="20577"/>
          <ac:spMkLst>
            <pc:docMk/>
            <pc:sldMk cId="3074564439" sldId="264"/>
            <ac:spMk id="14" creationId="{00000000-0000-0000-0000-000000000000}"/>
          </ac:spMkLst>
        </pc:spChg>
      </pc:sldChg>
      <pc:sldChg chg="ord">
        <pc:chgData name="侑太郎 坂本" userId="9e55fa9a1c74c7e8" providerId="LiveId" clId="{1962E53B-2BDA-4FCB-9823-3554BFDA141E}" dt="2023-03-17T12:13:40.208" v="82"/>
        <pc:sldMkLst>
          <pc:docMk/>
          <pc:sldMk cId="4143979989" sldId="271"/>
        </pc:sldMkLst>
      </pc:sldChg>
      <pc:sldChg chg="modSp mod">
        <pc:chgData name="侑太郎 坂本" userId="9e55fa9a1c74c7e8" providerId="LiveId" clId="{1962E53B-2BDA-4FCB-9823-3554BFDA141E}" dt="2023-03-13T17:03:44.971" v="76" actId="20577"/>
        <pc:sldMkLst>
          <pc:docMk/>
          <pc:sldMk cId="284093382" sldId="273"/>
        </pc:sldMkLst>
        <pc:spChg chg="mod">
          <ac:chgData name="侑太郎 坂本" userId="9e55fa9a1c74c7e8" providerId="LiveId" clId="{1962E53B-2BDA-4FCB-9823-3554BFDA141E}" dt="2023-03-13T17:03:44.971" v="76" actId="20577"/>
          <ac:spMkLst>
            <pc:docMk/>
            <pc:sldMk cId="284093382" sldId="273"/>
            <ac:spMk id="44" creationId="{00000000-0000-0000-0000-000000000000}"/>
          </ac:spMkLst>
        </pc:spChg>
        <pc:spChg chg="mod">
          <ac:chgData name="侑太郎 坂本" userId="9e55fa9a1c74c7e8" providerId="LiveId" clId="{1962E53B-2BDA-4FCB-9823-3554BFDA141E}" dt="2023-03-13T16:59:41.564" v="66" actId="20577"/>
          <ac:spMkLst>
            <pc:docMk/>
            <pc:sldMk cId="284093382" sldId="273"/>
            <ac:spMk id="50" creationId="{00000000-0000-0000-0000-000000000000}"/>
          </ac:spMkLst>
        </pc:spChg>
      </pc:sldChg>
      <pc:sldChg chg="ord">
        <pc:chgData name="侑太郎 坂本" userId="9e55fa9a1c74c7e8" providerId="LiveId" clId="{1962E53B-2BDA-4FCB-9823-3554BFDA141E}" dt="2023-03-22T11:50:31.480" v="86"/>
        <pc:sldMkLst>
          <pc:docMk/>
          <pc:sldMk cId="2255020164" sldId="274"/>
        </pc:sldMkLst>
      </pc:sldChg>
      <pc:sldChg chg="modSp mod">
        <pc:chgData name="侑太郎 坂本" userId="9e55fa9a1c74c7e8" providerId="LiveId" clId="{1962E53B-2BDA-4FCB-9823-3554BFDA141E}" dt="2023-03-13T16:40:42.384" v="50" actId="20577"/>
        <pc:sldMkLst>
          <pc:docMk/>
          <pc:sldMk cId="2108689435" sldId="276"/>
        </pc:sldMkLst>
        <pc:spChg chg="mod">
          <ac:chgData name="侑太郎 坂本" userId="9e55fa9a1c74c7e8" providerId="LiveId" clId="{1962E53B-2BDA-4FCB-9823-3554BFDA141E}" dt="2023-03-13T16:40:42.384" v="50" actId="20577"/>
          <ac:spMkLst>
            <pc:docMk/>
            <pc:sldMk cId="2108689435" sldId="276"/>
            <ac:spMk id="18" creationId="{00000000-0000-0000-0000-000000000000}"/>
          </ac:spMkLst>
        </pc:spChg>
      </pc:sldChg>
      <pc:sldChg chg="ord">
        <pc:chgData name="侑太郎 坂本" userId="9e55fa9a1c74c7e8" providerId="LiveId" clId="{1962E53B-2BDA-4FCB-9823-3554BFDA141E}" dt="2023-03-22T11:39:48.366" v="84"/>
        <pc:sldMkLst>
          <pc:docMk/>
          <pc:sldMk cId="1713917148" sldId="298"/>
        </pc:sldMkLst>
      </pc:sldChg>
      <pc:sldChg chg="ord">
        <pc:chgData name="侑太郎 坂本" userId="9e55fa9a1c74c7e8" providerId="LiveId" clId="{1962E53B-2BDA-4FCB-9823-3554BFDA141E}" dt="2023-03-14T05:04:40.740" v="78"/>
        <pc:sldMkLst>
          <pc:docMk/>
          <pc:sldMk cId="1719842320" sldId="299"/>
        </pc:sldMkLst>
      </pc:sldChg>
      <pc:sldChg chg="modSp mod">
        <pc:chgData name="侑太郎 坂本" userId="9e55fa9a1c74c7e8" providerId="LiveId" clId="{1962E53B-2BDA-4FCB-9823-3554BFDA141E}" dt="2023-03-23T13:04:16.009" v="104" actId="20577"/>
        <pc:sldMkLst>
          <pc:docMk/>
          <pc:sldMk cId="2945825277" sldId="303"/>
        </pc:sldMkLst>
        <pc:spChg chg="mod">
          <ac:chgData name="侑太郎 坂本" userId="9e55fa9a1c74c7e8" providerId="LiveId" clId="{1962E53B-2BDA-4FCB-9823-3554BFDA141E}" dt="2023-03-23T13:04:16.009" v="104" actId="20577"/>
          <ac:spMkLst>
            <pc:docMk/>
            <pc:sldMk cId="2945825277" sldId="303"/>
            <ac:spMk id="1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C40C047B-C80F-4294-87D7-1C9B03106058}" type="datetimeFigureOut">
              <a:rPr kumimoji="1" lang="ja-JP" altLang="en-US" smtClean="0"/>
              <a:t>2023/5/14</a:t>
            </a:fld>
            <a:endParaRPr kumimoji="1" lang="ja-JP" altLang="en-US" dirty="0"/>
          </a:p>
        </p:txBody>
      </p:sp>
      <p:sp>
        <p:nvSpPr>
          <p:cNvPr id="4" name="スライド イメージ プレースホルダー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54CD774F-8978-44CF-A346-DE7A44798676}" type="slidenum">
              <a:rPr kumimoji="1" lang="ja-JP" altLang="en-US" smtClean="0"/>
              <a:t>‹#›</a:t>
            </a:fld>
            <a:endParaRPr kumimoji="1" lang="ja-JP" altLang="en-US" dirty="0"/>
          </a:p>
        </p:txBody>
      </p:sp>
    </p:spTree>
    <p:extLst>
      <p:ext uri="{BB962C8B-B14F-4D97-AF65-F5344CB8AC3E}">
        <p14:creationId xmlns:p14="http://schemas.microsoft.com/office/powerpoint/2010/main" val="20730904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292852B-845D-4D97-8207-775C781D78C4}" type="datetime1">
              <a:rPr kumimoji="1" lang="ja-JP" altLang="en-US" smtClean="0"/>
              <a:t>2023/5/14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2823192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94D05E-7FA5-4ADD-8E8A-D1F0C65AC13E}" type="datetime1">
              <a:rPr kumimoji="1" lang="ja-JP" altLang="en-US" smtClean="0"/>
              <a:t>2023/5/14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273048823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590ED1-0861-4C25-A564-9368C94A1205}" type="datetime1">
              <a:rPr kumimoji="1" lang="ja-JP" altLang="en-US" smtClean="0"/>
              <a:t>2023/5/14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983263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A73A4B-16F8-4F3D-8282-25187D357076}" type="datetime1">
              <a:rPr kumimoji="1" lang="ja-JP" altLang="en-US" smtClean="0"/>
              <a:t>2023/5/14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1469830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EF3CC2-8343-480F-B011-6BB48F797FC3}" type="datetime1">
              <a:rPr kumimoji="1" lang="ja-JP" altLang="en-US" smtClean="0"/>
              <a:t>2023/5/14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65666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A16559-79A9-4ABA-9FA6-C117D548DEC9}" type="datetime1">
              <a:rPr kumimoji="1" lang="ja-JP" altLang="en-US" smtClean="0"/>
              <a:t>2023/5/14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44292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CBD94B1-7FE9-47B9-924B-B5835C83EA4E}" type="datetime1">
              <a:rPr kumimoji="1" lang="ja-JP" altLang="en-US" smtClean="0"/>
              <a:t>2023/5/14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247162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FE42CF3-71B8-4252-BCF4-12DB2F03D016}" type="datetime1">
              <a:rPr kumimoji="1" lang="ja-JP" altLang="en-US" smtClean="0"/>
              <a:t>2023/5/14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1395921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B2DB2F-5F85-4CBB-A75B-20B25C249CE9}" type="datetime1">
              <a:rPr kumimoji="1" lang="ja-JP" altLang="en-US" smtClean="0"/>
              <a:t>2023/5/14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1549113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94D05E-7FA5-4ADD-8E8A-D1F0C65AC13E}" type="datetime1">
              <a:rPr kumimoji="1" lang="ja-JP" altLang="en-US" smtClean="0"/>
              <a:t>2023/5/14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27009746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6793FC-BDBC-4670-A909-2786A8751C55}" type="datetime1">
              <a:rPr kumimoji="1" lang="ja-JP" altLang="en-US" smtClean="0"/>
              <a:t>2023/5/14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1180372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94D05E-7FA5-4ADD-8E8A-D1F0C65AC13E}" type="datetime1">
              <a:rPr kumimoji="1" lang="ja-JP" altLang="en-US" smtClean="0"/>
              <a:t>2023/5/14</a:t>
            </a:fld>
            <a:endParaRPr kumimoji="1" lang="ja-JP"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37099092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mailto:inner2023.kanto.touron@gmail.co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3705726" y="1411707"/>
            <a:ext cx="4780547" cy="954107"/>
          </a:xfrm>
          <a:prstGeom prst="rect">
            <a:avLst/>
          </a:prstGeom>
          <a:noFill/>
        </p:spPr>
        <p:txBody>
          <a:bodyPr wrap="square" rtlCol="0">
            <a:spAutoFit/>
          </a:bodyPr>
          <a:lstStyle/>
          <a:p>
            <a:pPr algn="ctr"/>
            <a:r>
              <a:rPr lang="ja-JP" altLang="en-US" sz="2800" dirty="0">
                <a:latin typeface="メイリオ" panose="020B0604030504040204" pitchFamily="50" charset="-128"/>
                <a:ea typeface="メイリオ" panose="020B0604030504040204" pitchFamily="50" charset="-128"/>
              </a:rPr>
              <a:t>第</a:t>
            </a:r>
            <a:r>
              <a:rPr lang="en-US" altLang="ja-JP" sz="2800" dirty="0">
                <a:latin typeface="メイリオ" panose="020B0604030504040204" pitchFamily="50" charset="-128"/>
                <a:ea typeface="メイリオ" panose="020B0604030504040204" pitchFamily="50" charset="-128"/>
              </a:rPr>
              <a:t>63</a:t>
            </a:r>
            <a:r>
              <a:rPr lang="ja-JP" altLang="en-US" sz="2800" dirty="0">
                <a:latin typeface="メイリオ" panose="020B0604030504040204" pitchFamily="50" charset="-128"/>
                <a:ea typeface="メイリオ" panose="020B0604030504040204" pitchFamily="50" charset="-128"/>
              </a:rPr>
              <a:t>回インナー大会</a:t>
            </a:r>
            <a:endParaRPr lang="en-US" altLang="ja-JP" sz="2800" dirty="0">
              <a:latin typeface="メイリオ" panose="020B0604030504040204" pitchFamily="50" charset="-128"/>
              <a:ea typeface="メイリオ" panose="020B0604030504040204" pitchFamily="50" charset="-128"/>
            </a:endParaRPr>
          </a:p>
          <a:p>
            <a:pPr algn="ctr"/>
            <a:r>
              <a:rPr kumimoji="1" lang="ja-JP" altLang="en-US" sz="2800" dirty="0">
                <a:latin typeface="メイリオ" panose="020B0604030504040204" pitchFamily="50" charset="-128"/>
                <a:ea typeface="メイリオ" panose="020B0604030504040204" pitchFamily="50" charset="-128"/>
              </a:rPr>
              <a:t>文京学院大学大会</a:t>
            </a:r>
          </a:p>
        </p:txBody>
      </p:sp>
      <p:sp>
        <p:nvSpPr>
          <p:cNvPr id="21" name="テキスト ボックス 20"/>
          <p:cNvSpPr txBox="1"/>
          <p:nvPr/>
        </p:nvSpPr>
        <p:spPr>
          <a:xfrm>
            <a:off x="2827420" y="3044279"/>
            <a:ext cx="6537157" cy="830997"/>
          </a:xfrm>
          <a:prstGeom prst="rect">
            <a:avLst/>
          </a:prstGeom>
          <a:noFill/>
        </p:spPr>
        <p:txBody>
          <a:bodyPr wrap="square" rtlCol="0">
            <a:spAutoFit/>
          </a:bodyPr>
          <a:lstStyle/>
          <a:p>
            <a:pPr algn="ctr"/>
            <a:r>
              <a:rPr kumimoji="1" lang="ja-JP" altLang="en-US" sz="4800" b="1" dirty="0">
                <a:latin typeface="メイリオ" panose="020B0604030504040204" pitchFamily="50" charset="-128"/>
                <a:ea typeface="メイリオ" panose="020B0604030504040204" pitchFamily="50" charset="-128"/>
              </a:rPr>
              <a:t>討論部門大会</a:t>
            </a:r>
            <a:r>
              <a:rPr kumimoji="1" lang="ja-JP" altLang="en-US" sz="4800" b="1">
                <a:latin typeface="メイリオ" panose="020B0604030504040204" pitchFamily="50" charset="-128"/>
                <a:ea typeface="メイリオ" panose="020B0604030504040204" pitchFamily="50" charset="-128"/>
              </a:rPr>
              <a:t>参加要項</a:t>
            </a:r>
            <a:endParaRPr kumimoji="1" lang="en-US" altLang="ja-JP" sz="4800" b="1"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3713747" y="4938464"/>
            <a:ext cx="4764505" cy="1061829"/>
          </a:xfrm>
          <a:prstGeom prst="rect">
            <a:avLst/>
          </a:prstGeom>
          <a:noFill/>
        </p:spPr>
        <p:txBody>
          <a:bodyPr wrap="square" rtlCol="0">
            <a:spAutoFit/>
          </a:bodyPr>
          <a:lstStyle/>
          <a:p>
            <a:pPr algn="ctr"/>
            <a:r>
              <a:rPr kumimoji="1" lang="ja-JP" altLang="en-US" sz="2100" dirty="0">
                <a:latin typeface="メイリオ" panose="020B0604030504040204" pitchFamily="50" charset="-128"/>
                <a:ea typeface="メイリオ" panose="020B0604030504040204" pitchFamily="50" charset="-128"/>
              </a:rPr>
              <a:t>主催</a:t>
            </a:r>
            <a:endParaRPr kumimoji="1" lang="en-US" altLang="ja-JP" sz="2100" dirty="0">
              <a:latin typeface="メイリオ" panose="020B0604030504040204" pitchFamily="50" charset="-128"/>
              <a:ea typeface="メイリオ" panose="020B0604030504040204" pitchFamily="50" charset="-128"/>
            </a:endParaRPr>
          </a:p>
          <a:p>
            <a:pPr algn="ctr"/>
            <a:r>
              <a:rPr lang="ja-JP" altLang="en-US" sz="2100" dirty="0">
                <a:latin typeface="メイリオ" panose="020B0604030504040204" pitchFamily="50" charset="-128"/>
                <a:ea typeface="メイリオ" panose="020B0604030504040204" pitchFamily="50" charset="-128"/>
              </a:rPr>
              <a:t>日本学生経済ゼミナール関東部会</a:t>
            </a:r>
            <a:endParaRPr lang="en-US" altLang="ja-JP" sz="2100" dirty="0">
              <a:latin typeface="メイリオ" panose="020B0604030504040204" pitchFamily="50" charset="-128"/>
              <a:ea typeface="メイリオ" panose="020B0604030504040204" pitchFamily="50" charset="-128"/>
            </a:endParaRPr>
          </a:p>
          <a:p>
            <a:pPr algn="ctr"/>
            <a:r>
              <a:rPr kumimoji="1" lang="ja-JP" altLang="en-US" sz="2100" dirty="0">
                <a:latin typeface="メイリオ" panose="020B0604030504040204" pitchFamily="50" charset="-128"/>
                <a:ea typeface="メイリオ" panose="020B0604030504040204" pitchFamily="50" charset="-128"/>
              </a:rPr>
              <a:t>第</a:t>
            </a:r>
            <a:r>
              <a:rPr kumimoji="1" lang="en-US" altLang="ja-JP" sz="2100" dirty="0">
                <a:latin typeface="メイリオ" panose="020B0604030504040204" pitchFamily="50" charset="-128"/>
                <a:ea typeface="メイリオ" panose="020B0604030504040204" pitchFamily="50" charset="-128"/>
              </a:rPr>
              <a:t>63</a:t>
            </a:r>
            <a:r>
              <a:rPr kumimoji="1" lang="ja-JP" altLang="en-US" sz="2100" dirty="0">
                <a:latin typeface="メイリオ" panose="020B0604030504040204" pitchFamily="50" charset="-128"/>
                <a:ea typeface="メイリオ" panose="020B0604030504040204" pitchFamily="50" charset="-128"/>
              </a:rPr>
              <a:t>インナー大会実行委員会</a:t>
            </a:r>
            <a:endParaRPr kumimoji="1" lang="en-US" altLang="ja-JP" sz="2100" dirty="0">
              <a:latin typeface="メイリオ" panose="020B0604030504040204" pitchFamily="50" charset="-128"/>
              <a:ea typeface="メイリオ" panose="020B0604030504040204" pitchFamily="50" charset="-128"/>
            </a:endParaRPr>
          </a:p>
        </p:txBody>
      </p:sp>
      <p:sp>
        <p:nvSpPr>
          <p:cNvPr id="15"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1</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grpSp>
        <p:nvGrpSpPr>
          <p:cNvPr id="14" name="グループ化 13"/>
          <p:cNvGrpSpPr/>
          <p:nvPr/>
        </p:nvGrpSpPr>
        <p:grpSpPr>
          <a:xfrm>
            <a:off x="-13648" y="-382"/>
            <a:ext cx="12205648" cy="6871852"/>
            <a:chOff x="-13648" y="-382"/>
            <a:chExt cx="12205648" cy="6871852"/>
          </a:xfrm>
        </p:grpSpPr>
        <p:grpSp>
          <p:nvGrpSpPr>
            <p:cNvPr id="9" name="グループ化 8"/>
            <p:cNvGrpSpPr/>
            <p:nvPr/>
          </p:nvGrpSpPr>
          <p:grpSpPr>
            <a:xfrm>
              <a:off x="10499558" y="5173400"/>
              <a:ext cx="1692442" cy="1698070"/>
              <a:chOff x="10499558" y="5173400"/>
              <a:chExt cx="1692442" cy="1698070"/>
            </a:xfrm>
          </p:grpSpPr>
          <p:sp>
            <p:nvSpPr>
              <p:cNvPr id="8" name="正方形/長方形 7"/>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23" name="グループ化 22"/>
            <p:cNvGrpSpPr/>
            <p:nvPr/>
          </p:nvGrpSpPr>
          <p:grpSpPr>
            <a:xfrm rot="10800000">
              <a:off x="-13648" y="-382"/>
              <a:ext cx="1692442" cy="1698070"/>
              <a:chOff x="10499558" y="5173400"/>
              <a:chExt cx="1692442" cy="1698070"/>
            </a:xfrm>
          </p:grpSpPr>
          <p:sp>
            <p:nvSpPr>
              <p:cNvPr id="24" name="正方形/長方形 23"/>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正方形/長方形 24"/>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Tree>
    <p:extLst>
      <p:ext uri="{BB962C8B-B14F-4D97-AF65-F5344CB8AC3E}">
        <p14:creationId xmlns:p14="http://schemas.microsoft.com/office/powerpoint/2010/main" val="3727703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2</a:t>
              </a:r>
              <a:r>
                <a:rPr kumimoji="1" lang="en-US" altLang="ja-JP" sz="3600" dirty="0">
                  <a:latin typeface="メイリオ" panose="020B0604030504040204" pitchFamily="50" charset="-128"/>
                  <a:ea typeface="メイリオ" panose="020B0604030504040204" pitchFamily="50" charset="-128"/>
                </a:rPr>
                <a:t>. </a:t>
              </a:r>
              <a:r>
                <a:rPr kumimoji="1" lang="ja-JP" altLang="en-US" sz="3600" dirty="0">
                  <a:latin typeface="メイリオ" panose="020B0604030504040204" pitchFamily="50" charset="-128"/>
                  <a:ea typeface="メイリオ" panose="020B0604030504040204" pitchFamily="50" charset="-128"/>
                </a:rPr>
                <a:t>討論部門</a:t>
              </a:r>
              <a:r>
                <a:rPr lang="ja-JP" altLang="en-US" sz="3600" dirty="0">
                  <a:latin typeface="メイリオ" panose="020B0604030504040204" pitchFamily="50" charset="-128"/>
                  <a:ea typeface="メイリオ" panose="020B0604030504040204" pitchFamily="50" charset="-128"/>
                </a:rPr>
                <a:t>について</a:t>
              </a:r>
              <a:endParaRPr kumimoji="1" lang="ja-JP" altLang="en-US" sz="3600" dirty="0">
                <a:latin typeface="メイリオ" panose="020B0604030504040204" pitchFamily="50" charset="-128"/>
                <a:ea typeface="メイリオ" panose="020B0604030504040204" pitchFamily="50" charset="-128"/>
              </a:endParaRPr>
            </a:p>
          </p:txBody>
        </p:sp>
      </p:grpSp>
      <p:sp>
        <p:nvSpPr>
          <p:cNvPr id="14"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2</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200525" y="906561"/>
            <a:ext cx="11790947" cy="1323439"/>
          </a:xfrm>
          <a:prstGeom prst="rect">
            <a:avLst/>
          </a:prstGeom>
          <a:noFill/>
        </p:spPr>
        <p:txBody>
          <a:bodyPr wrap="square" rtlCol="0">
            <a:spAutoFit/>
          </a:bodyPr>
          <a:lstStyle/>
          <a:p>
            <a:pPr marL="285750" indent="-285750">
              <a:spcAft>
                <a:spcPts val="600"/>
              </a:spcAft>
              <a:buFont typeface="Wingdings" panose="05000000000000000000" pitchFamily="2" charset="2"/>
              <a:buChar char="u"/>
            </a:pPr>
            <a:r>
              <a:rPr lang="ja-JP" altLang="en-US" sz="2100" dirty="0">
                <a:latin typeface="メイリオ" panose="020B0604030504040204" pitchFamily="50" charset="-128"/>
                <a:ea typeface="メイリオ" panose="020B0604030504040204" pitchFamily="50" charset="-128"/>
              </a:rPr>
              <a:t>討論部門とは</a:t>
            </a:r>
            <a:endParaRPr lang="en-US" altLang="ja-JP" sz="2100"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ゼミナールで学習したことをもとに、大学・学部の垣根を越えてテーマを同じくするパート同士で討論を行います。日頃のゼミナール活動を通して培ってきた知識をもとに、お互いの意見を交換し、他大学との交流・研究を深めることを目的としています。</a:t>
            </a:r>
          </a:p>
        </p:txBody>
      </p:sp>
      <p:sp>
        <p:nvSpPr>
          <p:cNvPr id="20" name="テキスト ボックス 19"/>
          <p:cNvSpPr txBox="1"/>
          <p:nvPr/>
        </p:nvSpPr>
        <p:spPr>
          <a:xfrm>
            <a:off x="200523" y="2414665"/>
            <a:ext cx="11790947" cy="3447098"/>
          </a:xfrm>
          <a:prstGeom prst="rect">
            <a:avLst/>
          </a:prstGeom>
          <a:noFill/>
        </p:spPr>
        <p:txBody>
          <a:bodyPr wrap="square" rtlCol="0">
            <a:spAutoFit/>
          </a:bodyPr>
          <a:lstStyle/>
          <a:p>
            <a:pPr marL="285750" indent="-285750">
              <a:spcAft>
                <a:spcPts val="600"/>
              </a:spcAft>
              <a:buFont typeface="Wingdings" panose="05000000000000000000" pitchFamily="2" charset="2"/>
              <a:buChar char="u"/>
            </a:pPr>
            <a:r>
              <a:rPr lang="ja-JP" altLang="en-US" sz="2100" dirty="0">
                <a:latin typeface="メイリオ" panose="020B0604030504040204" pitchFamily="50" charset="-128"/>
                <a:ea typeface="メイリオ" panose="020B0604030504040204" pitchFamily="50" charset="-128"/>
              </a:rPr>
              <a:t>身につけることが出来る力</a:t>
            </a:r>
            <a:endParaRPr lang="en-US" altLang="ja-JP" sz="2100" dirty="0">
              <a:latin typeface="メイリオ" panose="020B0604030504040204" pitchFamily="50" charset="-128"/>
              <a:ea typeface="メイリオ" panose="020B0604030504040204" pitchFamily="50" charset="-128"/>
            </a:endParaRPr>
          </a:p>
          <a:p>
            <a:pPr marL="360000"/>
            <a:r>
              <a:rPr lang="ja-JP" altLang="en-US" sz="2000" dirty="0">
                <a:uFill>
                  <a:solidFill>
                    <a:srgbClr val="FF3F3F"/>
                  </a:solidFill>
                </a:uFill>
                <a:latin typeface="メイリオ" panose="020B0604030504040204" pitchFamily="50" charset="-128"/>
                <a:ea typeface="メイリオ" panose="020B0604030504040204" pitchFamily="50" charset="-128"/>
              </a:rPr>
              <a:t>・</a:t>
            </a:r>
            <a:r>
              <a:rPr lang="ja-JP" altLang="en-US" sz="2100" u="heavy" dirty="0">
                <a:uFill>
                  <a:solidFill>
                    <a:srgbClr val="FF3F3F"/>
                  </a:solidFill>
                </a:uFill>
                <a:latin typeface="メイリオ" panose="020B0604030504040204" pitchFamily="50" charset="-128"/>
                <a:ea typeface="メイリオ" panose="020B0604030504040204" pitchFamily="50" charset="-128"/>
              </a:rPr>
              <a:t>論理的思考能力</a:t>
            </a:r>
            <a:endParaRPr lang="en-US" altLang="ja-JP" sz="2100" u="heavy" dirty="0">
              <a:uFill>
                <a:solidFill>
                  <a:srgbClr val="FF3F3F"/>
                </a:solidFill>
              </a:uFill>
              <a:latin typeface="メイリオ" panose="020B0604030504040204" pitchFamily="50" charset="-128"/>
              <a:ea typeface="メイリオ" panose="020B0604030504040204" pitchFamily="50" charset="-128"/>
            </a:endParaRPr>
          </a:p>
          <a:p>
            <a:pPr marL="360000"/>
            <a:r>
              <a:rPr lang="en-US" altLang="ja-JP"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一つの共通テーマや物事を客観的、論理的に捉えることで論理的思考力が身につきます。</a:t>
            </a:r>
            <a:endParaRPr lang="en-US" altLang="ja-JP" dirty="0">
              <a:latin typeface="メイリオ" panose="020B0604030504040204" pitchFamily="50" charset="-128"/>
              <a:ea typeface="メイリオ" panose="020B0604030504040204" pitchFamily="50" charset="-128"/>
            </a:endParaRPr>
          </a:p>
          <a:p>
            <a:pPr marL="360000"/>
            <a:r>
              <a:rPr lang="ja-JP" altLang="en-US" sz="2100" dirty="0">
                <a:uFill>
                  <a:solidFill>
                    <a:srgbClr val="FF3F3F"/>
                  </a:solidFill>
                </a:uFill>
                <a:latin typeface="メイリオ" panose="020B0604030504040204" pitchFamily="50" charset="-128"/>
                <a:ea typeface="メイリオ" panose="020B0604030504040204" pitchFamily="50" charset="-128"/>
              </a:rPr>
              <a:t>・</a:t>
            </a:r>
            <a:r>
              <a:rPr lang="ja-JP" altLang="en-US" sz="2100" u="heavy" dirty="0">
                <a:uFill>
                  <a:solidFill>
                    <a:srgbClr val="FF3F3F"/>
                  </a:solidFill>
                </a:uFill>
                <a:latin typeface="メイリオ" panose="020B0604030504040204" pitchFamily="50" charset="-128"/>
                <a:ea typeface="メイリオ" panose="020B0604030504040204" pitchFamily="50" charset="-128"/>
              </a:rPr>
              <a:t>情報収集力、情報活用力</a:t>
            </a:r>
            <a:endParaRPr lang="en-US" altLang="ja-JP" sz="2100" u="heavy" dirty="0">
              <a:uFill>
                <a:solidFill>
                  <a:srgbClr val="FF3F3F"/>
                </a:solidFill>
              </a:uFill>
              <a:latin typeface="メイリオ" panose="020B0604030504040204" pitchFamily="50" charset="-128"/>
              <a:ea typeface="メイリオ" panose="020B0604030504040204" pitchFamily="50" charset="-128"/>
            </a:endParaRPr>
          </a:p>
          <a:p>
            <a:pPr marL="360000"/>
            <a:r>
              <a:rPr lang="en-US" altLang="ja-JP"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社会問題について模索・討論することで自身の見聞が広がります。</a:t>
            </a:r>
            <a:endParaRPr lang="en-US" altLang="ja-JP" dirty="0">
              <a:latin typeface="メイリオ" panose="020B0604030504040204" pitchFamily="50" charset="-128"/>
              <a:ea typeface="メイリオ" panose="020B0604030504040204" pitchFamily="50" charset="-128"/>
            </a:endParaRPr>
          </a:p>
          <a:p>
            <a:pPr marL="360000"/>
            <a:r>
              <a:rPr lang="en-US" altLang="ja-JP"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資料を活用・管理することで情報の整理力が身につきます。</a:t>
            </a:r>
            <a:endParaRPr lang="en-US" altLang="ja-JP" dirty="0">
              <a:latin typeface="メイリオ" panose="020B0604030504040204" pitchFamily="50" charset="-128"/>
              <a:ea typeface="メイリオ" panose="020B0604030504040204" pitchFamily="50" charset="-128"/>
            </a:endParaRPr>
          </a:p>
          <a:p>
            <a:pPr marL="360000"/>
            <a:r>
              <a:rPr lang="ja-JP" altLang="en-US" sz="2100" dirty="0">
                <a:uFill>
                  <a:solidFill>
                    <a:srgbClr val="FF3F3F"/>
                  </a:solidFill>
                </a:uFill>
                <a:latin typeface="メイリオ" panose="020B0604030504040204" pitchFamily="50" charset="-128"/>
                <a:ea typeface="メイリオ" panose="020B0604030504040204" pitchFamily="50" charset="-128"/>
              </a:rPr>
              <a:t>・</a:t>
            </a:r>
            <a:r>
              <a:rPr lang="ja-JP" altLang="en-US" sz="2100" u="heavy" dirty="0">
                <a:uFill>
                  <a:solidFill>
                    <a:srgbClr val="FF3F3F"/>
                  </a:solidFill>
                </a:uFill>
                <a:latin typeface="メイリオ" panose="020B0604030504040204" pitchFamily="50" charset="-128"/>
                <a:ea typeface="メイリオ" panose="020B0604030504040204" pitchFamily="50" charset="-128"/>
              </a:rPr>
              <a:t>発言力、応対力</a:t>
            </a:r>
            <a:endParaRPr lang="en-US" altLang="ja-JP" sz="2100" u="heavy" dirty="0">
              <a:uFill>
                <a:solidFill>
                  <a:srgbClr val="FF3F3F"/>
                </a:solidFill>
              </a:uFill>
              <a:latin typeface="メイリオ" panose="020B0604030504040204" pitchFamily="50" charset="-128"/>
              <a:ea typeface="メイリオ" panose="020B0604030504040204" pitchFamily="50" charset="-128"/>
            </a:endParaRPr>
          </a:p>
          <a:p>
            <a:pPr marL="360000"/>
            <a:r>
              <a:rPr lang="ja-JP" altLang="en-US">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 </a:t>
            </a:r>
            <a:r>
              <a:rPr lang="ja-JP" altLang="en-US">
                <a:latin typeface="メイリオ" panose="020B0604030504040204" pitchFamily="50" charset="-128"/>
                <a:ea typeface="メイリオ" panose="020B0604030504040204" pitchFamily="50" charset="-128"/>
              </a:rPr>
              <a:t>相手</a:t>
            </a:r>
            <a:r>
              <a:rPr lang="ja-JP" altLang="en-US" dirty="0">
                <a:latin typeface="メイリオ" panose="020B0604030504040204" pitchFamily="50" charset="-128"/>
                <a:ea typeface="メイリオ" panose="020B0604030504040204" pitchFamily="50" charset="-128"/>
              </a:rPr>
              <a:t>の主張を適切に理解し、まとめ、反論する発言力、指摘する力、討論しながら情報や論理</a:t>
            </a:r>
            <a:r>
              <a:rPr lang="ja-JP" altLang="en-US">
                <a:latin typeface="メイリオ" panose="020B0604030504040204" pitchFamily="50" charset="-128"/>
                <a:ea typeface="メイリオ" panose="020B0604030504040204" pitchFamily="50" charset="-128"/>
              </a:rPr>
              <a:t>構造を整</a:t>
            </a:r>
            <a:endParaRPr lang="en-US" altLang="ja-JP" dirty="0">
              <a:latin typeface="メイリオ" panose="020B0604030504040204" pitchFamily="50" charset="-128"/>
              <a:ea typeface="メイリオ" panose="020B0604030504040204" pitchFamily="50" charset="-128"/>
            </a:endParaRPr>
          </a:p>
          <a:p>
            <a:pPr marL="360000"/>
            <a:r>
              <a:rPr lang="ja-JP" altLang="en-US">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 </a:t>
            </a:r>
            <a:r>
              <a:rPr lang="ja-JP" altLang="en-US">
                <a:latin typeface="メイリオ" panose="020B0604030504040204" pitchFamily="50" charset="-128"/>
                <a:ea typeface="メイリオ" panose="020B0604030504040204" pitchFamily="50" charset="-128"/>
              </a:rPr>
              <a:t>理する力が付きます。　　　　　　　　　　　</a:t>
            </a:r>
            <a:endParaRPr lang="en-US" altLang="ja-JP" dirty="0">
              <a:latin typeface="メイリオ" panose="020B0604030504040204" pitchFamily="50" charset="-128"/>
              <a:ea typeface="メイリオ" panose="020B0604030504040204" pitchFamily="50" charset="-128"/>
            </a:endParaRPr>
          </a:p>
          <a:p>
            <a:pPr marL="360000"/>
            <a:r>
              <a:rPr lang="ja-JP" altLang="en-US" sz="2100" dirty="0">
                <a:uFill>
                  <a:solidFill>
                    <a:srgbClr val="FF3F3F"/>
                  </a:solidFill>
                </a:uFill>
                <a:latin typeface="メイリオ" panose="020B0604030504040204" pitchFamily="50" charset="-128"/>
                <a:ea typeface="メイリオ" panose="020B0604030504040204" pitchFamily="50" charset="-128"/>
              </a:rPr>
              <a:t>・</a:t>
            </a:r>
            <a:r>
              <a:rPr lang="ja-JP" altLang="en-US" sz="2100" u="heavy" dirty="0">
                <a:uFill>
                  <a:solidFill>
                    <a:srgbClr val="FF3F3F"/>
                  </a:solidFill>
                </a:uFill>
                <a:latin typeface="メイリオ" panose="020B0604030504040204" pitchFamily="50" charset="-128"/>
                <a:ea typeface="メイリオ" panose="020B0604030504040204" pitchFamily="50" charset="-128"/>
              </a:rPr>
              <a:t>コミュニケーション力</a:t>
            </a:r>
            <a:endParaRPr lang="en-US" altLang="ja-JP" sz="2100" u="heavy" dirty="0">
              <a:uFill>
                <a:solidFill>
                  <a:srgbClr val="FF3F3F"/>
                </a:solidFill>
              </a:uFill>
              <a:latin typeface="メイリオ" panose="020B0604030504040204" pitchFamily="50" charset="-128"/>
              <a:ea typeface="メイリオ" panose="020B0604030504040204" pitchFamily="50" charset="-128"/>
            </a:endParaRPr>
          </a:p>
          <a:p>
            <a:pPr marL="360000"/>
            <a:r>
              <a:rPr lang="en-US" altLang="ja-JP"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他大学の学生と討論を通じ、学識を広げると同時に対話力が身につきます。</a:t>
            </a:r>
            <a:endParaRPr lang="en-US" altLang="ja-JP" sz="2000"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200523" y="5934670"/>
            <a:ext cx="11790947" cy="923330"/>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討論部門における「討論」では、ゼミ対抗といった優劣を競うものではなく、様々な立場から自由に討論することで、社会問題とその解決方法の模索や新しいビジネスプランの創出を考えることを目的とし、今後の就職活動や就職に役立ち、繋げることができます。</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49288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グループ化 40"/>
          <p:cNvGrpSpPr/>
          <p:nvPr/>
        </p:nvGrpSpPr>
        <p:grpSpPr>
          <a:xfrm>
            <a:off x="10499558" y="5159930"/>
            <a:ext cx="1692442" cy="1698070"/>
            <a:chOff x="10499558" y="5173400"/>
            <a:chExt cx="1692442" cy="1698070"/>
          </a:xfrm>
        </p:grpSpPr>
        <p:sp>
          <p:nvSpPr>
            <p:cNvPr id="45" name="正方形/長方形 44"/>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正方形/長方形 45"/>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正方形/長方形 46"/>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正方形/長方形 47"/>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6" y="148848"/>
            <a:ext cx="11790948" cy="646331"/>
            <a:chOff x="200526" y="161727"/>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7"/>
              <a:ext cx="11790945"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2</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討論部門について</a:t>
              </a:r>
              <a:endParaRPr kumimoji="1" lang="ja-JP" altLang="en-US" sz="3200" b="1" dirty="0">
                <a:latin typeface="メイリオ" panose="020B0604030504040204" pitchFamily="50" charset="-128"/>
                <a:ea typeface="メイリオ" panose="020B0604030504040204" pitchFamily="50" charset="-128"/>
              </a:endParaRPr>
            </a:p>
          </p:txBody>
        </p:sp>
      </p:grpSp>
      <p:sp>
        <p:nvSpPr>
          <p:cNvPr id="2" name="テキスト ボックス 1"/>
          <p:cNvSpPr txBox="1"/>
          <p:nvPr/>
        </p:nvSpPr>
        <p:spPr>
          <a:xfrm>
            <a:off x="200524" y="2930011"/>
            <a:ext cx="11790947" cy="923330"/>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　各ゼミ（以下</a:t>
            </a:r>
            <a:r>
              <a:rPr lang="ja-JP" altLang="en-US" dirty="0">
                <a:latin typeface="メイリオ" panose="020B0604030504040204" pitchFamily="50" charset="-128"/>
                <a:ea typeface="メイリオ" panose="020B0604030504040204" pitchFamily="50" charset="-128"/>
              </a:rPr>
              <a:t>：パート）</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パート以上の参加で、話し合いをするグループ（以下：分科会）が結成されます。議事進行を担当する議長団、専門的知識を討論の場に提供する助言講師と、充実した討論ができるように分科会で打ち合わせし、中間レジュメ、論文交換等を実施します。</a:t>
            </a:r>
            <a:r>
              <a:rPr lang="en-US" altLang="ja-JP" b="1" dirty="0">
                <a:solidFill>
                  <a:srgbClr val="C00000"/>
                </a:solidFill>
                <a:latin typeface="メイリオ" panose="020B0604030504040204" pitchFamily="50" charset="-128"/>
                <a:ea typeface="メイリオ" panose="020B0604030504040204" pitchFamily="50" charset="-128"/>
              </a:rPr>
              <a:t>1</a:t>
            </a:r>
            <a:r>
              <a:rPr lang="ja-JP" altLang="en-US" b="1" dirty="0">
                <a:solidFill>
                  <a:srgbClr val="C00000"/>
                </a:solidFill>
                <a:latin typeface="メイリオ" panose="020B0604030504040204" pitchFamily="50" charset="-128"/>
                <a:ea typeface="メイリオ" panose="020B0604030504040204" pitchFamily="50" charset="-128"/>
              </a:rPr>
              <a:t>分科会につき</a:t>
            </a:r>
            <a:r>
              <a:rPr lang="en-US" altLang="ja-JP" b="1" dirty="0">
                <a:solidFill>
                  <a:srgbClr val="C00000"/>
                </a:solidFill>
                <a:latin typeface="メイリオ" panose="020B0604030504040204" pitchFamily="50" charset="-128"/>
                <a:ea typeface="メイリオ" panose="020B0604030504040204" pitchFamily="50" charset="-128"/>
              </a:rPr>
              <a:t>3</a:t>
            </a:r>
            <a:r>
              <a:rPr lang="ja-JP" altLang="en-US" b="1" dirty="0">
                <a:solidFill>
                  <a:srgbClr val="C00000"/>
                </a:solidFill>
                <a:latin typeface="メイリオ" panose="020B0604030504040204" pitchFamily="50" charset="-128"/>
                <a:ea typeface="メイリオ" panose="020B0604030504040204" pitchFamily="50" charset="-128"/>
              </a:rPr>
              <a:t>パートまで</a:t>
            </a:r>
            <a:r>
              <a:rPr lang="ja-JP" altLang="en-US" dirty="0">
                <a:latin typeface="メイリオ" panose="020B0604030504040204" pitchFamily="50" charset="-128"/>
                <a:ea typeface="メイリオ" panose="020B0604030504040204" pitchFamily="50" charset="-128"/>
              </a:rPr>
              <a:t>とさせていただきます。</a:t>
            </a:r>
            <a:endParaRPr lang="en-US" altLang="ja-JP"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20316" y="4119187"/>
            <a:ext cx="11790947" cy="2031325"/>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　</a:t>
            </a:r>
            <a:r>
              <a:rPr kumimoji="1" lang="ja-JP" altLang="en-US" b="1" dirty="0">
                <a:latin typeface="メイリオ" panose="020B0604030504040204" pitchFamily="50" charset="-128"/>
                <a:ea typeface="メイリオ" panose="020B0604030504040204" pitchFamily="50" charset="-128"/>
              </a:rPr>
              <a:t>討論を円滑に進めるため</a:t>
            </a:r>
            <a:r>
              <a:rPr lang="ja-JP" altLang="en-US" b="1" dirty="0">
                <a:latin typeface="メイリオ" panose="020B0604030504040204" pitchFamily="50" charset="-128"/>
                <a:ea typeface="メイリオ" panose="020B0604030504040204" pitchFamily="50" charset="-128"/>
              </a:rPr>
              <a:t>に議事進行を担当するのが、</a:t>
            </a:r>
            <a:r>
              <a:rPr kumimoji="1" lang="ja-JP" altLang="en-US" b="1" dirty="0">
                <a:latin typeface="メイリオ" panose="020B0604030504040204" pitchFamily="50" charset="-128"/>
                <a:ea typeface="メイリオ" panose="020B0604030504040204" pitchFamily="50" charset="-128"/>
              </a:rPr>
              <a:t>議長団の役割です。</a:t>
            </a:r>
            <a:r>
              <a:rPr kumimoji="1" lang="ja-JP" altLang="en-US" dirty="0">
                <a:latin typeface="メイリオ" panose="020B0604030504040204" pitchFamily="50" charset="-128"/>
                <a:ea typeface="メイリオ" panose="020B0604030504040204" pitchFamily="50" charset="-128"/>
              </a:rPr>
              <a:t>ゼミの先輩や</a:t>
            </a:r>
            <a:r>
              <a:rPr kumimoji="1" lang="en-US" altLang="ja-JP" dirty="0">
                <a:latin typeface="メイリオ" panose="020B0604030504040204" pitchFamily="50" charset="-128"/>
                <a:ea typeface="メイリオ" panose="020B0604030504040204" pitchFamily="50" charset="-128"/>
              </a:rPr>
              <a:t>OBOG</a:t>
            </a:r>
            <a:r>
              <a:rPr kumimoji="1" lang="ja-JP" altLang="en-US" dirty="0">
                <a:latin typeface="メイリオ" panose="020B0604030504040204" pitchFamily="50" charset="-128"/>
                <a:ea typeface="メイリオ" panose="020B0604030504040204" pitchFamily="50" charset="-128"/>
              </a:rPr>
              <a:t>、大学院生など討論経験者が務め</a:t>
            </a:r>
            <a:r>
              <a:rPr lang="ja-JP" altLang="en-US" dirty="0">
                <a:latin typeface="メイリオ" panose="020B0604030504040204" pitchFamily="50" charset="-128"/>
                <a:ea typeface="メイリオ" panose="020B0604030504040204" pitchFamily="50" charset="-128"/>
              </a:rPr>
              <a:t>、分科会から</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名選出して</a:t>
            </a:r>
            <a:r>
              <a:rPr lang="ja-JP" altLang="en-US">
                <a:latin typeface="メイリオ" panose="020B0604030504040204" pitchFamily="50" charset="-128"/>
                <a:ea typeface="メイリオ" panose="020B0604030504040204" pitchFamily="50" charset="-128"/>
              </a:rPr>
              <a:t>いただきます</a:t>
            </a:r>
            <a:r>
              <a:rPr kumimoji="1" lang="ja-JP" altLang="en-US">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rPr>
              <a:t>討論の方向性がずれたときに軌道修正し、専門的な知識を討論の場に提供するのが、助言講師の役割です。</a:t>
            </a:r>
            <a:r>
              <a:rPr lang="ja-JP" altLang="en-US" dirty="0">
                <a:latin typeface="メイリオ" panose="020B0604030504040204" pitchFamily="50" charset="-128"/>
                <a:ea typeface="メイリオ" panose="020B0604030504040204" pitchFamily="50" charset="-128"/>
              </a:rPr>
              <a:t>大学の教授や大学院生など、その分野の専門の方が務め、分科会で</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名選出して</a:t>
            </a:r>
            <a:r>
              <a:rPr lang="ja-JP" altLang="en-US">
                <a:latin typeface="メイリオ" panose="020B0604030504040204" pitchFamily="50" charset="-128"/>
                <a:ea typeface="メイリオ" panose="020B0604030504040204" pitchFamily="50" charset="-128"/>
              </a:rPr>
              <a:t>いただきます。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また、討論見学者（オブザーバー）の見学可・不可については、分科会で決定</a:t>
            </a:r>
            <a:r>
              <a:rPr lang="ja-JP" altLang="en-US" dirty="0">
                <a:latin typeface="メイリオ" panose="020B0604030504040204" pitchFamily="50" charset="-128"/>
                <a:ea typeface="メイリオ" panose="020B0604030504040204" pitchFamily="50" charset="-128"/>
              </a:rPr>
              <a:t>してください</a:t>
            </a:r>
            <a:r>
              <a:rPr kumimoji="1" lang="ja-JP" altLang="en-US" dirty="0">
                <a:latin typeface="メイリオ" panose="020B0604030504040204" pitchFamily="50" charset="-128"/>
                <a:ea typeface="メイリオ" panose="020B0604030504040204" pitchFamily="50" charset="-128"/>
              </a:rPr>
              <a:t>。</a:t>
            </a:r>
          </a:p>
        </p:txBody>
      </p:sp>
      <p:sp>
        <p:nvSpPr>
          <p:cNvPr id="44"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3</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D9357BAC-C550-4B48-ABEA-A569501F7435}"/>
              </a:ext>
            </a:extLst>
          </p:cNvPr>
          <p:cNvSpPr txBox="1"/>
          <p:nvPr/>
        </p:nvSpPr>
        <p:spPr>
          <a:xfrm>
            <a:off x="200525" y="906561"/>
            <a:ext cx="11790947" cy="1508105"/>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　新型コロナウイルス感染拡大の状況を踏まえ、実行委員会では本年度の討論部門の開催方法を検討してまいりました。参加者の皆様及び議長団・助言講師の皆様の健康・安全を第一に考え、実行委員会で協議した結果、　</a:t>
            </a:r>
            <a:r>
              <a:rPr kumimoji="1" lang="ja-JP" altLang="en-US" sz="2000" b="1" dirty="0">
                <a:solidFill>
                  <a:srgbClr val="C00000"/>
                </a:solidFill>
                <a:latin typeface="メイリオ" panose="020B0604030504040204" pitchFamily="50" charset="-128"/>
                <a:ea typeface="メイリオ" panose="020B0604030504040204" pitchFamily="50" charset="-128"/>
              </a:rPr>
              <a:t>アプローチ会議は</a:t>
            </a:r>
            <a:r>
              <a:rPr kumimoji="1" lang="en-US" altLang="ja-JP" sz="2000" b="1" dirty="0">
                <a:solidFill>
                  <a:srgbClr val="C00000"/>
                </a:solidFill>
                <a:latin typeface="メイリオ" panose="020B0604030504040204" pitchFamily="50" charset="-128"/>
                <a:ea typeface="メイリオ" panose="020B0604030504040204" pitchFamily="50" charset="-128"/>
              </a:rPr>
              <a:t>Web</a:t>
            </a:r>
            <a:r>
              <a:rPr kumimoji="1" lang="ja-JP" altLang="en-US" sz="2000" b="1" dirty="0">
                <a:solidFill>
                  <a:srgbClr val="C00000"/>
                </a:solidFill>
                <a:latin typeface="メイリオ" panose="020B0604030504040204" pitchFamily="50" charset="-128"/>
                <a:ea typeface="メイリオ" panose="020B0604030504040204" pitchFamily="50" charset="-128"/>
              </a:rPr>
              <a:t>会議ツール“</a:t>
            </a:r>
            <a:r>
              <a:rPr kumimoji="1" lang="en-US" altLang="ja-JP" sz="2000" b="1" dirty="0">
                <a:solidFill>
                  <a:srgbClr val="C00000"/>
                </a:solidFill>
                <a:latin typeface="メイリオ" panose="020B0604030504040204" pitchFamily="50" charset="-128"/>
                <a:ea typeface="メイリオ" panose="020B0604030504040204" pitchFamily="50" charset="-128"/>
              </a:rPr>
              <a:t>Zoom</a:t>
            </a:r>
            <a:r>
              <a:rPr kumimoji="1" lang="ja-JP" altLang="en-US" sz="2000" b="1" dirty="0">
                <a:solidFill>
                  <a:srgbClr val="C00000"/>
                </a:solidFill>
                <a:latin typeface="メイリオ" panose="020B0604030504040204" pitchFamily="50" charset="-128"/>
                <a:ea typeface="メイリオ" panose="020B0604030504040204" pitchFamily="50" charset="-128"/>
              </a:rPr>
              <a:t>”を利用したオンライン開催、インナー大会本番は対面</a:t>
            </a:r>
            <a:r>
              <a:rPr kumimoji="1" lang="ja-JP" altLang="en-US" b="1" dirty="0">
                <a:latin typeface="メイリオ" panose="020B0604030504040204" pitchFamily="50" charset="-128"/>
                <a:ea typeface="メイリオ" panose="020B0604030504040204" pitchFamily="50" charset="-128"/>
              </a:rPr>
              <a:t>で実施することにいたしました。</a:t>
            </a:r>
            <a:r>
              <a:rPr kumimoji="1" lang="ja-JP" altLang="en-US" dirty="0">
                <a:latin typeface="メイリオ" panose="020B0604030504040204" pitchFamily="50" charset="-128"/>
                <a:ea typeface="メイリオ" panose="020B0604030504040204" pitchFamily="50" charset="-128"/>
              </a:rPr>
              <a:t>開催方法について変更がありましたらその都度大会ホームページで更新いたしますのでご確認いただきますようお願いいたします。</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06688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p:cNvGrpSpPr/>
          <p:nvPr/>
        </p:nvGrpSpPr>
        <p:grpSpPr>
          <a:xfrm>
            <a:off x="10499558" y="5159752"/>
            <a:ext cx="1692442" cy="1698070"/>
            <a:chOff x="10499558" y="5173400"/>
            <a:chExt cx="1692442" cy="1698070"/>
          </a:xfrm>
        </p:grpSpPr>
        <p:sp>
          <p:nvSpPr>
            <p:cNvPr id="20" name="正方形/長方形 19"/>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3</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討論部門参加条件</a:t>
              </a:r>
              <a:endParaRPr kumimoji="1" lang="ja-JP" altLang="en-US" sz="3600" dirty="0">
                <a:latin typeface="メイリオ" panose="020B0604030504040204" pitchFamily="50" charset="-128"/>
                <a:ea typeface="メイリオ" panose="020B0604030504040204" pitchFamily="50" charset="-128"/>
              </a:endParaRPr>
            </a:p>
          </p:txBody>
        </p:sp>
      </p:grpSp>
      <p:sp>
        <p:nvSpPr>
          <p:cNvPr id="16" name="テキスト ボックス 15"/>
          <p:cNvSpPr txBox="1"/>
          <p:nvPr/>
        </p:nvSpPr>
        <p:spPr>
          <a:xfrm>
            <a:off x="200525" y="926086"/>
            <a:ext cx="11790947" cy="415498"/>
          </a:xfrm>
          <a:prstGeom prst="rect">
            <a:avLst/>
          </a:prstGeom>
          <a:noFill/>
        </p:spPr>
        <p:txBody>
          <a:bodyPr wrap="square" rtlCol="0">
            <a:spAutoFit/>
          </a:bodyPr>
          <a:lstStyle/>
          <a:p>
            <a:r>
              <a:rPr lang="en-US" altLang="ja-JP" sz="2100" b="1" dirty="0">
                <a:latin typeface="メイリオ" panose="020B0604030504040204" pitchFamily="50" charset="-128"/>
                <a:ea typeface="メイリオ" panose="020B0604030504040204" pitchFamily="50" charset="-128"/>
              </a:rPr>
              <a:t>1. </a:t>
            </a:r>
            <a:r>
              <a:rPr lang="ja-JP" altLang="en-US" sz="2100" b="1" dirty="0">
                <a:latin typeface="メイリオ" panose="020B0604030504040204" pitchFamily="50" charset="-128"/>
                <a:ea typeface="メイリオ" panose="020B0604030504040204" pitchFamily="50" charset="-128"/>
              </a:rPr>
              <a:t>参加される方全員が「討論部門参加要項」をよく読み、ご同意のうえお申し込みください</a:t>
            </a:r>
            <a:endParaRPr lang="en-US" altLang="ja-JP" sz="2100" b="1" dirty="0">
              <a:solidFill>
                <a:srgbClr val="C00000"/>
              </a:solidFill>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200525" y="1545774"/>
            <a:ext cx="11790947" cy="4093428"/>
          </a:xfrm>
          <a:prstGeom prst="rect">
            <a:avLst/>
          </a:prstGeom>
          <a:noFill/>
        </p:spPr>
        <p:txBody>
          <a:bodyPr wrap="square" rtlCol="0">
            <a:spAutoFit/>
          </a:bodyPr>
          <a:lstStyle/>
          <a:p>
            <a:pPr>
              <a:spcAft>
                <a:spcPts val="600"/>
              </a:spcAft>
            </a:pPr>
            <a:r>
              <a:rPr lang="en-US" altLang="ja-JP" sz="2100" b="1" dirty="0">
                <a:latin typeface="メイリオ" panose="020B0604030504040204" pitchFamily="50" charset="-128"/>
                <a:ea typeface="メイリオ" panose="020B0604030504040204" pitchFamily="50" charset="-128"/>
              </a:rPr>
              <a:t>2. </a:t>
            </a:r>
            <a:r>
              <a:rPr lang="ja-JP" altLang="en-US" sz="2100" b="1" dirty="0">
                <a:latin typeface="メイリオ" panose="020B0604030504040204" pitchFamily="50" charset="-128"/>
                <a:ea typeface="メイリオ" panose="020B0604030504040204" pitchFamily="50" charset="-128"/>
              </a:rPr>
              <a:t>「加盟校」または「参加校」であること</a:t>
            </a:r>
            <a:endParaRPr lang="en-US" altLang="ja-JP" sz="2100" b="1" dirty="0">
              <a:latin typeface="メイリオ" panose="020B0604030504040204" pitchFamily="50" charset="-128"/>
              <a:ea typeface="メイリオ" panose="020B0604030504040204" pitchFamily="50" charset="-128"/>
            </a:endParaRPr>
          </a:p>
          <a:p>
            <a:r>
              <a:rPr lang="ja-JP" altLang="en-US" b="1"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ただし、加盟校に所属していない大学（ゼミ単位）の学生でも参加は可能です。この場合は「準加盟校」の扱いとさせていただきます。</a:t>
            </a:r>
            <a:endParaRPr lang="en-US" altLang="ja-JP" dirty="0">
              <a:latin typeface="メイリオ" panose="020B0604030504040204" pitchFamily="50" charset="-128"/>
              <a:ea typeface="メイリオ" panose="020B0604030504040204" pitchFamily="50" charset="-128"/>
            </a:endParaRPr>
          </a:p>
          <a:p>
            <a:r>
              <a:rPr lang="ja-JP" altLang="en-US" b="1"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準加盟校のゼミはインナー大会（プレゼン部門含む）参加にあたり</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ゼミにつき</a:t>
            </a:r>
            <a:r>
              <a:rPr lang="en-US" altLang="ja-JP" dirty="0">
                <a:latin typeface="メイリオ" panose="020B0604030504040204" pitchFamily="50" charset="-128"/>
                <a:ea typeface="メイリオ" panose="020B0604030504040204" pitchFamily="50" charset="-128"/>
              </a:rPr>
              <a:t>2,000</a:t>
            </a:r>
            <a:r>
              <a:rPr lang="ja-JP" altLang="en-US" dirty="0">
                <a:latin typeface="メイリオ" panose="020B0604030504040204" pitchFamily="50" charset="-128"/>
                <a:ea typeface="メイリオ" panose="020B0604030504040204" pitchFamily="50" charset="-128"/>
              </a:rPr>
              <a:t>円の準加盟校費を頂戴いたします。詳細は</a:t>
            </a:r>
            <a:r>
              <a:rPr lang="ja-JP" altLang="en-US" b="1" dirty="0">
                <a:latin typeface="メイリオ" panose="020B0604030504040204" pitchFamily="50" charset="-128"/>
                <a:ea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rPr>
              <a:t>7-3. </a:t>
            </a:r>
            <a:r>
              <a:rPr lang="ja-JP" altLang="en-US" b="1" dirty="0">
                <a:latin typeface="メイリオ" panose="020B0604030504040204" pitchFamily="50" charset="-128"/>
                <a:ea typeface="メイリオ" panose="020B0604030504040204" pitchFamily="50" charset="-128"/>
              </a:rPr>
              <a:t>準加盟校費のお知らせについて」</a:t>
            </a:r>
            <a:r>
              <a:rPr lang="ja-JP" altLang="en-US" dirty="0">
                <a:latin typeface="メイリオ" panose="020B0604030504040204" pitchFamily="50" charset="-128"/>
                <a:ea typeface="メイリオ" panose="020B0604030504040204" pitchFamily="50" charset="-128"/>
              </a:rPr>
              <a:t>をご覧ください。</a:t>
            </a:r>
            <a:endParaRPr lang="en-US" altLang="ja-JP" b="1" dirty="0">
              <a:solidFill>
                <a:srgbClr val="C00000"/>
              </a:solidFill>
              <a:latin typeface="メイリオ" panose="020B0604030504040204" pitchFamily="50" charset="-128"/>
              <a:ea typeface="メイリオ" panose="020B0604030504040204" pitchFamily="50" charset="-128"/>
            </a:endParaRPr>
          </a:p>
          <a:p>
            <a:r>
              <a:rPr lang="ja-JP" altLang="en-US" b="1"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 ご自身の大学が「加盟校」であるか判断がつかない場合は、インナー大会</a:t>
            </a:r>
            <a:r>
              <a:rPr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でご確認ください。</a:t>
            </a:r>
            <a:endParaRPr lang="en-US" altLang="ja-JP" dirty="0">
              <a:latin typeface="メイリオ" panose="020B0604030504040204" pitchFamily="50" charset="-128"/>
              <a:ea typeface="メイリオ" panose="020B0604030504040204" pitchFamily="50" charset="-128"/>
            </a:endParaRPr>
          </a:p>
          <a:p>
            <a:pPr>
              <a:spcBef>
                <a:spcPts val="600"/>
              </a:spcBef>
              <a:spcAft>
                <a:spcPts val="600"/>
              </a:spcAft>
            </a:pPr>
            <a:r>
              <a:rPr lang="ja-JP" altLang="en-US" sz="2100" b="1" dirty="0">
                <a:latin typeface="メイリオ" panose="020B0604030504040204" pitchFamily="50" charset="-128"/>
                <a:ea typeface="メイリオ" panose="020B0604030504040204" pitchFamily="50" charset="-128"/>
              </a:rPr>
              <a:t> 加盟校に加入希望される大学・学部の方</a:t>
            </a:r>
            <a:endParaRPr lang="en-US" altLang="ja-JP" sz="2100" b="1"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インナー大会実行委員会（</a:t>
            </a:r>
            <a:r>
              <a:rPr lang="en-US" altLang="ja-JP" dirty="0">
                <a:latin typeface="メイリオ" panose="020B0604030504040204" pitchFamily="50" charset="-128"/>
                <a:ea typeface="メイリオ" panose="020B0604030504040204" pitchFamily="50" charset="-128"/>
                <a:hlinkClick r:id="rId2"/>
              </a:rPr>
              <a:t>inner2023.kanto.touron@gmail.com</a:t>
            </a:r>
            <a:r>
              <a:rPr lang="ja-JP" altLang="en-US" dirty="0">
                <a:latin typeface="メイリオ" panose="020B0604030504040204" pitchFamily="50" charset="-128"/>
                <a:ea typeface="メイリオ" panose="020B0604030504040204" pitchFamily="50" charset="-128"/>
              </a:rPr>
              <a:t>）までご連絡ください。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準加盟校から加盟校になると加盟校費が学部全体として</a:t>
            </a:r>
            <a:r>
              <a:rPr lang="en-US" altLang="ja-JP" dirty="0">
                <a:latin typeface="メイリオ" panose="020B0604030504040204" pitchFamily="50" charset="-128"/>
                <a:ea typeface="メイリオ" panose="020B0604030504040204" pitchFamily="50" charset="-128"/>
              </a:rPr>
              <a:t>7,000</a:t>
            </a:r>
            <a:r>
              <a:rPr lang="ja-JP" altLang="en-US" dirty="0">
                <a:latin typeface="メイリオ" panose="020B0604030504040204" pitchFamily="50" charset="-128"/>
                <a:ea typeface="メイリオ" panose="020B0604030504040204" pitchFamily="50" charset="-128"/>
              </a:rPr>
              <a:t>円になります。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en-US" altLang="ja-JP" b="1" dirty="0">
                <a:solidFill>
                  <a:srgbClr val="C00000"/>
                </a:solidFill>
                <a:latin typeface="メイリオ" panose="020B0604030504040204" pitchFamily="50" charset="-128"/>
                <a:ea typeface="メイリオ" panose="020B0604030504040204" pitchFamily="50" charset="-128"/>
              </a:rPr>
              <a:t>※</a:t>
            </a:r>
            <a:r>
              <a:rPr lang="ja-JP" altLang="en-US" b="1" dirty="0">
                <a:solidFill>
                  <a:srgbClr val="C00000"/>
                </a:solidFill>
                <a:latin typeface="メイリオ" panose="020B0604030504040204" pitchFamily="50" charset="-128"/>
                <a:ea typeface="メイリオ" panose="020B0604030504040204" pitchFamily="50" charset="-128"/>
              </a:rPr>
              <a:t>所属学部、または所属大学が加盟校費をお支払いの場合は討論部門、プレゼン部門共にゼミ単位での準加盟校費のお支払いの必要はございません。</a:t>
            </a:r>
            <a:endParaRPr lang="en-US" altLang="ja-JP" b="1" dirty="0">
              <a:solidFill>
                <a:srgbClr val="C00000"/>
              </a:solidFill>
              <a:latin typeface="メイリオ" panose="020B0604030504040204" pitchFamily="50" charset="-128"/>
              <a:ea typeface="メイリオ" panose="020B0604030504040204" pitchFamily="50" charset="-128"/>
            </a:endParaRPr>
          </a:p>
          <a:p>
            <a:r>
              <a:rPr lang="ja-JP" altLang="en-US"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ゼミナール連合会やそれに準ずる組織がある大学の方は、インナー大会実行委員会までお問い合わせてください。</a:t>
            </a:r>
          </a:p>
        </p:txBody>
      </p:sp>
      <p:sp>
        <p:nvSpPr>
          <p:cNvPr id="8"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4</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08689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3</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討論部門参加条件</a:t>
              </a:r>
              <a:endParaRPr kumimoji="1" lang="ja-JP" altLang="en-US" sz="3600" dirty="0">
                <a:latin typeface="メイリオ" panose="020B0604030504040204" pitchFamily="50" charset="-128"/>
                <a:ea typeface="メイリオ" panose="020B0604030504040204" pitchFamily="50" charset="-128"/>
              </a:endParaRPr>
            </a:p>
          </p:txBody>
        </p:sp>
      </p:grpSp>
      <p:sp>
        <p:nvSpPr>
          <p:cNvPr id="16" name="テキスト ボックス 15"/>
          <p:cNvSpPr txBox="1"/>
          <p:nvPr/>
        </p:nvSpPr>
        <p:spPr>
          <a:xfrm>
            <a:off x="200526" y="926086"/>
            <a:ext cx="11790947" cy="1046440"/>
          </a:xfrm>
          <a:prstGeom prst="rect">
            <a:avLst/>
          </a:prstGeom>
          <a:noFill/>
        </p:spPr>
        <p:txBody>
          <a:bodyPr wrap="square" rtlCol="0">
            <a:spAutoFit/>
          </a:bodyPr>
          <a:lstStyle/>
          <a:p>
            <a:pPr>
              <a:spcAft>
                <a:spcPts val="600"/>
              </a:spcAft>
            </a:pPr>
            <a:r>
              <a:rPr lang="en-US" altLang="ja-JP" sz="2100" b="1" dirty="0">
                <a:latin typeface="メイリオ" panose="020B0604030504040204" pitchFamily="50" charset="-128"/>
                <a:ea typeface="メイリオ" panose="020B0604030504040204" pitchFamily="50" charset="-128"/>
              </a:rPr>
              <a:t>3. </a:t>
            </a:r>
            <a:r>
              <a:rPr lang="ja-JP" altLang="en-US" sz="2100" b="1" dirty="0">
                <a:latin typeface="メイリオ" panose="020B0604030504040204" pitchFamily="50" charset="-128"/>
                <a:ea typeface="メイリオ" panose="020B0604030504040204" pitchFamily="50" charset="-128"/>
              </a:rPr>
              <a:t>参加費、準加盟校費を支払うこと</a:t>
            </a:r>
            <a:endParaRPr lang="en-US" altLang="ja-JP" sz="2100" b="1"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金額、お支払方法に関しての詳細は</a:t>
            </a:r>
            <a:r>
              <a:rPr lang="ja-JP" altLang="en-US" b="1" dirty="0">
                <a:latin typeface="メイリオ" panose="020B0604030504040204" pitchFamily="50" charset="-128"/>
                <a:ea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rPr>
              <a:t>7-2. </a:t>
            </a:r>
            <a:r>
              <a:rPr lang="ja-JP" altLang="en-US" b="1" dirty="0">
                <a:latin typeface="メイリオ" panose="020B0604030504040204" pitchFamily="50" charset="-128"/>
                <a:ea typeface="メイリオ" panose="020B0604030504040204" pitchFamily="50" charset="-128"/>
              </a:rPr>
              <a:t>参加費のお支払いについて」「</a:t>
            </a:r>
            <a:r>
              <a:rPr lang="en-US" altLang="ja-JP" b="1" dirty="0">
                <a:latin typeface="メイリオ" panose="020B0604030504040204" pitchFamily="50" charset="-128"/>
                <a:ea typeface="メイリオ" panose="020B0604030504040204" pitchFamily="50" charset="-128"/>
              </a:rPr>
              <a:t>7-3. </a:t>
            </a:r>
            <a:r>
              <a:rPr lang="ja-JP" altLang="en-US" b="1">
                <a:latin typeface="メイリオ" panose="020B0604030504040204" pitchFamily="50" charset="-128"/>
                <a:ea typeface="メイリオ" panose="020B0604030504040204" pitchFamily="50" charset="-128"/>
              </a:rPr>
              <a:t>準加盟校費</a:t>
            </a:r>
            <a:r>
              <a:rPr lang="ja-JP" altLang="en-US" b="1" dirty="0">
                <a:latin typeface="メイリオ" panose="020B0604030504040204" pitchFamily="50" charset="-128"/>
                <a:ea typeface="メイリオ" panose="020B0604030504040204" pitchFamily="50" charset="-128"/>
              </a:rPr>
              <a:t>のお支払いについて」</a:t>
            </a:r>
            <a:r>
              <a:rPr lang="ja-JP" altLang="en-US" dirty="0">
                <a:latin typeface="メイリオ" panose="020B0604030504040204" pitchFamily="50" charset="-128"/>
                <a:ea typeface="メイリオ" panose="020B0604030504040204" pitchFamily="50" charset="-128"/>
              </a:rPr>
              <a:t>をご覧ください。</a:t>
            </a:r>
          </a:p>
        </p:txBody>
      </p:sp>
      <p:sp>
        <p:nvSpPr>
          <p:cNvPr id="18" name="テキスト ボックス 17"/>
          <p:cNvSpPr txBox="1"/>
          <p:nvPr/>
        </p:nvSpPr>
        <p:spPr>
          <a:xfrm>
            <a:off x="200525" y="2171706"/>
            <a:ext cx="11790947" cy="2323713"/>
          </a:xfrm>
          <a:prstGeom prst="rect">
            <a:avLst/>
          </a:prstGeom>
          <a:noFill/>
        </p:spPr>
        <p:txBody>
          <a:bodyPr wrap="square" rtlCol="0">
            <a:spAutoFit/>
          </a:bodyPr>
          <a:lstStyle/>
          <a:p>
            <a:pPr>
              <a:spcAft>
                <a:spcPts val="600"/>
              </a:spcAft>
            </a:pPr>
            <a:r>
              <a:rPr lang="en-US" altLang="ja-JP" sz="2100" b="1" dirty="0">
                <a:latin typeface="メイリオ" panose="020B0604030504040204" pitchFamily="50" charset="-128"/>
                <a:ea typeface="メイリオ" panose="020B0604030504040204" pitchFamily="50" charset="-128"/>
              </a:rPr>
              <a:t>4. </a:t>
            </a:r>
            <a:r>
              <a:rPr lang="ja-JP" altLang="en-US" sz="2100" b="1" dirty="0">
                <a:latin typeface="メイリオ" panose="020B0604030504040204" pitchFamily="50" charset="-128"/>
                <a:ea typeface="メイリオ" panose="020B0604030504040204" pitchFamily="50" charset="-128"/>
              </a:rPr>
              <a:t>議長団・助言講師を選出すること</a:t>
            </a:r>
            <a:endParaRPr lang="en-US" altLang="ja-JP" sz="2100" b="1" dirty="0">
              <a:latin typeface="メイリオ" panose="020B0604030504040204" pitchFamily="50" charset="-128"/>
              <a:ea typeface="メイリオ" panose="020B0604030504040204" pitchFamily="50" charset="-128"/>
            </a:endParaRPr>
          </a:p>
          <a:p>
            <a:r>
              <a:rPr lang="ja-JP" altLang="en-US" sz="2100" b="1"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議長団は分科会から</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名、助言講師は分科会で</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名選出してください。</a:t>
            </a:r>
            <a:r>
              <a:rPr lang="ja-JP" altLang="en-US" b="1" dirty="0">
                <a:solidFill>
                  <a:srgbClr val="C00000"/>
                </a:solidFill>
                <a:latin typeface="メイリオ" panose="020B0604030504040204" pitchFamily="50" charset="-128"/>
                <a:ea typeface="メイリオ" panose="020B0604030504040204" pitchFamily="50" charset="-128"/>
              </a:rPr>
              <a:t>議長団は</a:t>
            </a:r>
            <a:r>
              <a:rPr lang="en-US" altLang="ja-JP" b="1" dirty="0">
                <a:solidFill>
                  <a:srgbClr val="C00000"/>
                </a:solidFill>
                <a:latin typeface="メイリオ" panose="020B0604030504040204" pitchFamily="50" charset="-128"/>
                <a:ea typeface="メイリオ" panose="020B0604030504040204" pitchFamily="50" charset="-128"/>
              </a:rPr>
              <a:t>10/29</a:t>
            </a:r>
            <a:r>
              <a:rPr lang="ja-JP" altLang="en-US" b="1" dirty="0">
                <a:solidFill>
                  <a:srgbClr val="C00000"/>
                </a:solidFill>
                <a:latin typeface="メイリオ" panose="020B0604030504040204" pitchFamily="50" charset="-128"/>
                <a:ea typeface="メイリオ" panose="020B0604030504040204" pitchFamily="50" charset="-128"/>
              </a:rPr>
              <a:t>のアプローチ会議、</a:t>
            </a:r>
            <a:r>
              <a:rPr lang="en-US" altLang="ja-JP" b="1" dirty="0">
                <a:solidFill>
                  <a:srgbClr val="C00000"/>
                </a:solidFill>
                <a:latin typeface="メイリオ" panose="020B0604030504040204" pitchFamily="50" charset="-128"/>
                <a:ea typeface="メイリオ" panose="020B0604030504040204" pitchFamily="50" charset="-128"/>
              </a:rPr>
              <a:t>11/26</a:t>
            </a:r>
            <a:r>
              <a:rPr lang="ja-JP" altLang="en-US" b="1" dirty="0">
                <a:solidFill>
                  <a:srgbClr val="C00000"/>
                </a:solidFill>
                <a:latin typeface="メイリオ" panose="020B0604030504040204" pitchFamily="50" charset="-128"/>
                <a:ea typeface="メイリオ" panose="020B0604030504040204" pitchFamily="50" charset="-128"/>
              </a:rPr>
              <a:t>のインナー大会本番、助言講師は</a:t>
            </a:r>
            <a:r>
              <a:rPr lang="en-US" altLang="ja-JP" b="1" dirty="0">
                <a:solidFill>
                  <a:srgbClr val="C00000"/>
                </a:solidFill>
                <a:latin typeface="メイリオ" panose="020B0604030504040204" pitchFamily="50" charset="-128"/>
                <a:ea typeface="メイリオ" panose="020B0604030504040204" pitchFamily="50" charset="-128"/>
              </a:rPr>
              <a:t>11/26</a:t>
            </a:r>
            <a:r>
              <a:rPr lang="ja-JP" altLang="en-US" b="1" dirty="0">
                <a:solidFill>
                  <a:srgbClr val="C00000"/>
                </a:solidFill>
                <a:latin typeface="メイリオ" panose="020B0604030504040204" pitchFamily="50" charset="-128"/>
                <a:ea typeface="メイリオ" panose="020B0604030504040204" pitchFamily="50" charset="-128"/>
              </a:rPr>
              <a:t>のインナー大会本番にご参加をお願いいたします</a:t>
            </a:r>
            <a:r>
              <a:rPr lang="ja-JP" altLang="en-US" dirty="0">
                <a:latin typeface="メイリオ" panose="020B0604030504040204" pitchFamily="50" charset="-128"/>
                <a:ea typeface="メイリオ" panose="020B0604030504040204" pitchFamily="50" charset="-128"/>
              </a:rPr>
              <a:t>。午前と午後の掛け持ちは可能です。</a:t>
            </a:r>
            <a:endParaRPr lang="en-US" altLang="ja-JP" dirty="0">
              <a:latin typeface="メイリオ" panose="020B0604030504040204" pitchFamily="50" charset="-128"/>
              <a:ea typeface="メイリオ" panose="020B0604030504040204" pitchFamily="50" charset="-128"/>
            </a:endParaRPr>
          </a:p>
          <a:p>
            <a:pPr>
              <a:spcAft>
                <a:spcPts val="600"/>
              </a:spcAft>
            </a:pPr>
            <a:r>
              <a:rPr lang="ja-JP" altLang="en-US" dirty="0">
                <a:latin typeface="メイリオ" panose="020B0604030504040204" pitchFamily="50" charset="-128"/>
                <a:ea typeface="メイリオ" panose="020B0604030504040204" pitchFamily="50" charset="-128"/>
              </a:rPr>
              <a:t>　  議長団・助言講師には、謝礼金をお渡しいたします。</a:t>
            </a:r>
            <a:endParaRPr lang="en-US" altLang="ja-JP" dirty="0">
              <a:latin typeface="メイリオ" panose="020B0604030504040204" pitchFamily="50" charset="-128"/>
              <a:ea typeface="メイリオ" panose="020B0604030504040204" pitchFamily="50" charset="-128"/>
            </a:endParaRPr>
          </a:p>
          <a:p>
            <a:r>
              <a:rPr lang="en-US" altLang="ja-JP" b="1" dirty="0">
                <a:solidFill>
                  <a:srgbClr val="C00000"/>
                </a:solidFill>
                <a:latin typeface="メイリオ" panose="020B0604030504040204" pitchFamily="50" charset="-128"/>
                <a:ea typeface="メイリオ" panose="020B0604030504040204" pitchFamily="50" charset="-128"/>
              </a:rPr>
              <a:t>※</a:t>
            </a:r>
            <a:r>
              <a:rPr lang="ja-JP" altLang="en-US" b="1" dirty="0">
                <a:solidFill>
                  <a:srgbClr val="C00000"/>
                </a:solidFill>
                <a:latin typeface="メイリオ" panose="020B0604030504040204" pitchFamily="50" charset="-128"/>
                <a:ea typeface="メイリオ" panose="020B0604030504040204" pitchFamily="50" charset="-128"/>
              </a:rPr>
              <a:t>議長団・助言講師未選出の分科会は、</a:t>
            </a:r>
            <a:r>
              <a:rPr lang="en-US" altLang="ja-JP" b="1" dirty="0">
                <a:solidFill>
                  <a:srgbClr val="C00000"/>
                </a:solidFill>
                <a:latin typeface="メイリオ" panose="020B0604030504040204" pitchFamily="50" charset="-128"/>
                <a:ea typeface="メイリオ" panose="020B0604030504040204" pitchFamily="50" charset="-128"/>
              </a:rPr>
              <a:t>8/1</a:t>
            </a:r>
            <a:r>
              <a:rPr lang="ja-JP" altLang="en-US" b="1" dirty="0">
                <a:solidFill>
                  <a:srgbClr val="C00000"/>
                </a:solidFill>
                <a:latin typeface="メイリオ" panose="020B0604030504040204" pitchFamily="50" charset="-128"/>
                <a:ea typeface="メイリオ" panose="020B0604030504040204" pitchFamily="50" charset="-128"/>
              </a:rPr>
              <a:t>で参加辞退扱いとさせていただきます。</a:t>
            </a:r>
            <a:endParaRPr lang="en-US" altLang="ja-JP" b="1" dirty="0">
              <a:solidFill>
                <a:srgbClr val="C00000"/>
              </a:solidFill>
              <a:latin typeface="メイリオ" panose="020B0604030504040204" pitchFamily="50" charset="-128"/>
              <a:ea typeface="メイリオ" panose="020B0604030504040204" pitchFamily="50" charset="-128"/>
            </a:endParaRPr>
          </a:p>
          <a:p>
            <a:r>
              <a:rPr lang="ja-JP" altLang="en-US" b="1" dirty="0">
                <a:solidFill>
                  <a:srgbClr val="C00000"/>
                </a:solidFill>
                <a:latin typeface="メイリオ" panose="020B0604030504040204" pitchFamily="50" charset="-128"/>
                <a:ea typeface="メイリオ" panose="020B0604030504040204" pitchFamily="50" charset="-128"/>
              </a:rPr>
              <a:t>　議長団・助言講師の選出に実行委員会は一切関与いたしません。</a:t>
            </a:r>
          </a:p>
        </p:txBody>
      </p:sp>
      <p:sp>
        <p:nvSpPr>
          <p:cNvPr id="9"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5</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200525" y="4691807"/>
            <a:ext cx="11790947" cy="1877437"/>
          </a:xfrm>
          <a:prstGeom prst="rect">
            <a:avLst/>
          </a:prstGeom>
          <a:noFill/>
        </p:spPr>
        <p:txBody>
          <a:bodyPr wrap="square" rtlCol="0">
            <a:spAutoFit/>
          </a:bodyPr>
          <a:lstStyle/>
          <a:p>
            <a:pPr>
              <a:spcAft>
                <a:spcPts val="600"/>
              </a:spcAft>
            </a:pPr>
            <a:r>
              <a:rPr lang="en-US" altLang="ja-JP" sz="2100" b="1" dirty="0">
                <a:latin typeface="メイリオ" panose="020B0604030504040204" pitchFamily="50" charset="-128"/>
                <a:ea typeface="メイリオ" panose="020B0604030504040204" pitchFamily="50" charset="-128"/>
              </a:rPr>
              <a:t>5. </a:t>
            </a:r>
            <a:r>
              <a:rPr lang="ja-JP" altLang="en-US" sz="2100" b="1" dirty="0">
                <a:latin typeface="メイリオ" panose="020B0604030504040204" pitchFamily="50" charset="-128"/>
                <a:ea typeface="メイリオ" panose="020B0604030504040204" pitchFamily="50" charset="-128"/>
              </a:rPr>
              <a:t>分科会を結成すること</a:t>
            </a:r>
            <a:endParaRPr lang="en-US" altLang="ja-JP" sz="2100" b="1"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討論相手を見つけ、分科会を結成していただきます。参加申し込み時に提出していただいた「テーマ趣意文」を「テーマ趣意文一覧」と「部門別一覧」にまとめ、</a:t>
            </a:r>
            <a:r>
              <a:rPr lang="en-US" altLang="ja-JP" dirty="0">
                <a:latin typeface="メイリオ" panose="020B0604030504040204" pitchFamily="50" charset="-128"/>
                <a:ea typeface="メイリオ" panose="020B0604030504040204" pitchFamily="50" charset="-128"/>
              </a:rPr>
              <a:t>6/21</a:t>
            </a:r>
            <a:r>
              <a:rPr lang="ja-JP" altLang="en-US" dirty="0">
                <a:latin typeface="メイリオ" panose="020B0604030504040204" pitchFamily="50" charset="-128"/>
                <a:ea typeface="メイリオ" panose="020B0604030504040204" pitchFamily="50" charset="-128"/>
              </a:rPr>
              <a:t>にインナー大会</a:t>
            </a:r>
            <a:r>
              <a:rPr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へ掲載いたします。討論したいパートが見つかりましたら「分科会申請フォーム」より申請をお願いいたします。</a:t>
            </a:r>
            <a:endParaRPr lang="en-US" altLang="ja-JP" dirty="0">
              <a:latin typeface="メイリオ" panose="020B0604030504040204" pitchFamily="50" charset="-128"/>
              <a:ea typeface="メイリオ" panose="020B0604030504040204" pitchFamily="50" charset="-128"/>
            </a:endParaRPr>
          </a:p>
          <a:p>
            <a:r>
              <a:rPr lang="en-US" altLang="ja-JP" b="1" dirty="0">
                <a:solidFill>
                  <a:srgbClr val="C00000"/>
                </a:solidFill>
                <a:latin typeface="メイリオ" panose="020B0604030504040204" pitchFamily="50" charset="-128"/>
                <a:ea typeface="メイリオ" panose="020B0604030504040204" pitchFamily="50" charset="-128"/>
              </a:rPr>
              <a:t>※</a:t>
            </a:r>
            <a:r>
              <a:rPr lang="ja-JP" altLang="en-US" b="1" dirty="0">
                <a:solidFill>
                  <a:srgbClr val="C00000"/>
                </a:solidFill>
                <a:latin typeface="メイリオ" panose="020B0604030504040204" pitchFamily="50" charset="-128"/>
                <a:ea typeface="メイリオ" panose="020B0604030504040204" pitchFamily="50" charset="-128"/>
              </a:rPr>
              <a:t>参加者からの参加辞退、キャンセルの受け入れは、分科会結成までとなります。分科会結成後、参加者から参加辞退することはできませんのでご注意ください。</a:t>
            </a:r>
            <a:endParaRPr lang="en-US" altLang="ja-JP" b="1" dirty="0">
              <a:solidFill>
                <a:srgbClr val="C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7671619"/>
      </p:ext>
    </p:extLst>
  </p:cSld>
  <p:clrMapOvr>
    <a:masterClrMapping/>
  </p:clrMapOvr>
</p:sld>
</file>

<file path=ppt/theme/theme1.xml><?xml version="1.0" encoding="utf-8"?>
<a:theme xmlns:a="http://schemas.openxmlformats.org/drawingml/2006/main" name="Office テーマ">
  <a:themeElements>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20091</TotalTime>
  <Words>1127</Words>
  <Application>Microsoft Office PowerPoint</Application>
  <PresentationFormat>ワイド画面</PresentationFormat>
  <Paragraphs>56</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Bunkyo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永井 愛実</dc:creator>
  <cp:lastModifiedBy>諏訪 里梨愛</cp:lastModifiedBy>
  <cp:revision>308</cp:revision>
  <cp:lastPrinted>2020-03-15T22:39:56Z</cp:lastPrinted>
  <dcterms:created xsi:type="dcterms:W3CDTF">2020-03-06T11:36:00Z</dcterms:created>
  <dcterms:modified xsi:type="dcterms:W3CDTF">2023-05-14T03:58:18Z</dcterms:modified>
</cp:coreProperties>
</file>